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13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Fact information"/>
          <p:cNvSpPr txBox="1"/>
          <p:nvPr>
            <p:ph type="body" sz="quarter" idx="13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13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16" name="Body Level One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"/>
          <p:cNvSpPr/>
          <p:nvPr>
            <p:ph type="pic" sz="quarter" idx="13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Image"/>
          <p:cNvSpPr/>
          <p:nvPr>
            <p:ph type="pic" sz="half" idx="14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Image"/>
          <p:cNvSpPr/>
          <p:nvPr>
            <p:ph type="pic" idx="15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/>
          <p:nvPr>
            <p:ph type="pic" idx="13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/>
          <p:nvPr>
            <p:ph type="pic" idx="13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14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/>
          <p:nvPr>
            <p:ph type="pic" idx="13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13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/>
          <p:nvPr>
            <p:ph type="body" sz="quarter" idx="13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61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660384004_1290x1720.jpg"/>
          <p:cNvSpPr/>
          <p:nvPr>
            <p:ph type="pic" idx="14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13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Agenda Subtitle"/>
          <p:cNvSpPr txBox="1"/>
          <p:nvPr>
            <p:ph type="body" sz="quarter" idx="13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Agenda Subtitle</a:t>
            </a:r>
          </a:p>
        </p:txBody>
      </p:sp>
      <p:sp>
        <p:nvSpPr>
          <p:cNvPr id="9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png"/><Relationship Id="rId3" Type="http://schemas.openxmlformats.org/officeDocument/2006/relationships/image" Target="../media/image2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png"/><Relationship Id="rId3" Type="http://schemas.openxmlformats.org/officeDocument/2006/relationships/image" Target="../media/image2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png"/><Relationship Id="rId3" Type="http://schemas.openxmlformats.org/officeDocument/2006/relationships/image" Target="../media/image9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png"/><Relationship Id="rId3" Type="http://schemas.openxmlformats.org/officeDocument/2006/relationships/image" Target="../media/image10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png"/><Relationship Id="rId3" Type="http://schemas.openxmlformats.org/officeDocument/2006/relationships/image" Target="../media/image2.jpe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png"/><Relationship Id="rId3" Type="http://schemas.openxmlformats.org/officeDocument/2006/relationships/image" Target="../media/image11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png"/><Relationship Id="rId3" Type="http://schemas.openxmlformats.org/officeDocument/2006/relationships/image" Target="../media/image12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pn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png"/><Relationship Id="rId3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png"/><Relationship Id="rId3" Type="http://schemas.openxmlformats.org/officeDocument/2006/relationships/image" Target="../media/image2.jpe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png"/><Relationship Id="rId3" Type="http://schemas.openxmlformats.org/officeDocument/2006/relationships/image" Target="../media/image13.pn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pn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png"/><Relationship Id="rId3" Type="http://schemas.openxmlformats.org/officeDocument/2006/relationships/image" Target="../media/image14.pn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pn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png"/><Relationship Id="rId3" Type="http://schemas.openxmlformats.org/officeDocument/2006/relationships/image" Target="../media/image2.jpe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png"/><Relationship Id="rId3" Type="http://schemas.openxmlformats.org/officeDocument/2006/relationships/image" Target="../media/image15.pn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png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png"/><Relationship Id="rId3" Type="http://schemas.openxmlformats.org/officeDocument/2006/relationships/image" Target="../media/image16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png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png"/><Relationship Id="rId3" Type="http://schemas.openxmlformats.org/officeDocument/2006/relationships/image" Target="../media/image2.jpeg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png"/><Relationship Id="rId3" Type="http://schemas.openxmlformats.org/officeDocument/2006/relationships/image" Target="../media/image17.png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png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png"/><Relationship Id="rId3" Type="http://schemas.openxmlformats.org/officeDocument/2006/relationships/image" Target="../media/image18.png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png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png"/><Relationship Id="rId3" Type="http://schemas.openxmlformats.org/officeDocument/2006/relationships/image" Target="../media/image2.jpeg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png"/><Relationship Id="rId3" Type="http://schemas.openxmlformats.org/officeDocument/2006/relationships/image" Target="../media/image2.jpeg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png"/></Relationships>
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png"/></Relationships>
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png"/></Relationships>
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png"/><Relationship Id="rId3" Type="http://schemas.openxmlformats.org/officeDocument/2006/relationships/image" Target="../media/image2.jpeg"/></Relationships>
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png"/><Relationship Id="rId3" Type="http://schemas.openxmlformats.org/officeDocument/2006/relationships/image" Target="../media/image3.jpeg"/></Relationships>
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png"/><Relationship Id="rId3" Type="http://schemas.openxmlformats.org/officeDocument/2006/relationships/image" Target="../media/image2.png"/><Relationship Id="rId4" Type="http://schemas.openxmlformats.org/officeDocument/2006/relationships/image" Target="../media/image19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jpeg"/><Relationship Id="rId3" Type="http://schemas.openxmlformats.org/officeDocument/2006/relationships/image" Target="../media/image5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png"/><Relationship Id="rId3" Type="http://schemas.openxmlformats.org/officeDocument/2006/relationships/image" Target="../media/image2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png"/><Relationship Id="rId3" Type="http://schemas.openxmlformats.org/officeDocument/2006/relationships/image" Target="../media/image2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png"/><Relationship Id="rId3" Type="http://schemas.openxmlformats.org/officeDocument/2006/relationships/image" Target="../media/image2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mm-VPcanvas.jpg" descr="mm-VPcanva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48" y="0"/>
            <a:ext cx="24376104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mm-portada.png" descr="mm-portada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37040" y="5611225"/>
            <a:ext cx="16509920" cy="50762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mm-mean.png" descr="mm-mean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417300" y="10917156"/>
            <a:ext cx="1549400" cy="1244601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TALLER DE VALUE PROPOSITION CANVAS"/>
          <p:cNvSpPr txBox="1"/>
          <p:nvPr/>
        </p:nvSpPr>
        <p:spPr>
          <a:xfrm>
            <a:off x="1878456" y="3751011"/>
            <a:ext cx="20627087" cy="2296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lnSpc>
                <a:spcPct val="80000"/>
              </a:lnSpc>
              <a:spcBef>
                <a:spcPts val="0"/>
              </a:spcBef>
              <a:defRPr spc="1750" sz="70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TALLER DE VALUE PROPOSITION CANVAS</a:t>
            </a:r>
          </a:p>
        </p:txBody>
      </p:sp>
    </p:spTree>
  </p:cSld>
  <p:clrMapOvr>
    <a:masterClrMapping/>
  </p:clrMapOvr>
  <p:transition xmlns:p14="http://schemas.microsoft.com/office/powerpoint/2010/main" spd="med" advClick="0" advTm="10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D0D9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mean-fondo.png" descr="mean-fond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00836" y="1253097"/>
            <a:ext cx="24985672" cy="15121406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Te recomendamos usar: Notas adhesivas, plumas y una plantilla para cada miembro."/>
          <p:cNvSpPr txBox="1"/>
          <p:nvPr/>
        </p:nvSpPr>
        <p:spPr>
          <a:xfrm>
            <a:off x="4047368" y="911315"/>
            <a:ext cx="16289264" cy="355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pc="2500" sz="5000">
                <a:solidFill>
                  <a:srgbClr val="344154"/>
                </a:solidFill>
                <a:latin typeface="Avenir Black"/>
                <a:ea typeface="Avenir Black"/>
                <a:cs typeface="Avenir Black"/>
                <a:sym typeface="Avenir Black"/>
              </a:defRPr>
            </a:pPr>
            <a:r>
              <a:t>Te recomendamos usar: </a:t>
            </a:r>
            <a:r>
              <a:rPr>
                <a:solidFill>
                  <a:srgbClr val="FF2D44"/>
                </a:solidFill>
              </a:rPr>
              <a:t>Notas adhesivas</a:t>
            </a:r>
            <a:r>
              <a:t>, </a:t>
            </a:r>
            <a:r>
              <a:rPr>
                <a:solidFill>
                  <a:srgbClr val="2A00FF"/>
                </a:solidFill>
              </a:rPr>
              <a:t>plumas</a:t>
            </a:r>
            <a:r>
              <a:t> y una </a:t>
            </a:r>
            <a:r>
              <a:rPr>
                <a:solidFill>
                  <a:srgbClr val="6B5DFF"/>
                </a:solidFill>
              </a:rPr>
              <a:t>plantilla para cada miembro</a:t>
            </a:r>
            <a:r>
              <a:t>.</a:t>
            </a:r>
          </a:p>
        </p:txBody>
      </p:sp>
      <p:pic>
        <p:nvPicPr>
          <p:cNvPr id="197" name="meanmetrics-Value-proposition.jpg" descr="meanmetrics-Value-proposition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89175" y="5427067"/>
            <a:ext cx="7605650" cy="5879275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198" name="Rounded Rectangle"/>
          <p:cNvSpPr/>
          <p:nvPr/>
        </p:nvSpPr>
        <p:spPr>
          <a:xfrm>
            <a:off x="8692050" y="7011006"/>
            <a:ext cx="1362432" cy="3227274"/>
          </a:xfrm>
          <a:prstGeom prst="roundRect">
            <a:avLst>
              <a:gd name="adj" fmla="val 9253"/>
            </a:avLst>
          </a:prstGeom>
          <a:solidFill>
            <a:srgbClr val="FF2D44">
              <a:alpha val="50381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5000" p14:dur="2000">
        <p:dissolv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6B5D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mean-fondo.png" descr="mean-fond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00836" y="567297"/>
            <a:ext cx="24985672" cy="15121406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¡COMENCEMOS!"/>
          <p:cNvSpPr txBox="1"/>
          <p:nvPr/>
        </p:nvSpPr>
        <p:spPr>
          <a:xfrm>
            <a:off x="2953385" y="6376145"/>
            <a:ext cx="18477231" cy="184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pc="5000" sz="10000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¡COMENCEMOS!</a:t>
            </a:r>
          </a:p>
        </p:txBody>
      </p:sp>
      <p:pic>
        <p:nvPicPr>
          <p:cNvPr id="202" name="mm-mean.png" descr="mm-mea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417300" y="2647924"/>
            <a:ext cx="1549400" cy="1244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0" advTm="5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6B5D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mean-fondo.png" descr="mean-fond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00836" y="567297"/>
            <a:ext cx="24985672" cy="15121406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TAREAS A REALIZAR"/>
          <p:cNvSpPr txBox="1"/>
          <p:nvPr/>
        </p:nvSpPr>
        <p:spPr>
          <a:xfrm>
            <a:off x="8394283" y="793750"/>
            <a:ext cx="10818694" cy="358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spc="5000" sz="10000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TAREAS A REALIZAR</a:t>
            </a:r>
          </a:p>
        </p:txBody>
      </p:sp>
      <p:sp>
        <p:nvSpPr>
          <p:cNvPr id="206" name="EXPLICACIÓN:…"/>
          <p:cNvSpPr txBox="1"/>
          <p:nvPr/>
        </p:nvSpPr>
        <p:spPr>
          <a:xfrm>
            <a:off x="6883767" y="5902672"/>
            <a:ext cx="10616467" cy="517525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0" tIns="381000" rIns="381000" bIns="381000" anchor="ctr">
            <a:spAutoFit/>
          </a:bodyPr>
          <a:lstStyle/>
          <a:p>
            <a:pPr algn="ctr">
              <a:defRPr b="1" sz="4000">
                <a:solidFill>
                  <a:srgbClr val="2A00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EXPLICACIÓN:</a:t>
            </a:r>
          </a:p>
          <a:p>
            <a:pPr>
              <a:defRPr sz="4000">
                <a:solidFill>
                  <a:srgbClr val="344154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Describe las tareas a realizar por las que pasa el cliente para lograr sus objetivos. </a:t>
            </a:r>
            <a:r>
              <a:rPr b="1">
                <a:latin typeface="Avenir Next Regular"/>
                <a:ea typeface="Avenir Next Regular"/>
                <a:cs typeface="Avenir Next Regular"/>
                <a:sym typeface="Avenir Next Regular"/>
              </a:rPr>
              <a:t>Este apartado</a:t>
            </a:r>
            <a:r>
              <a:t> va </a:t>
            </a:r>
            <a:r>
              <a:rPr b="1">
                <a:latin typeface="Avenir Next Regular"/>
                <a:ea typeface="Avenir Next Regular"/>
                <a:cs typeface="Avenir Next Regular"/>
                <a:sym typeface="Avenir Next Regular"/>
              </a:rPr>
              <a:t>directamente relacionado </a:t>
            </a:r>
            <a:r>
              <a:t>con los</a:t>
            </a:r>
            <a:r>
              <a:rPr b="1">
                <a:latin typeface="Avenir Next Regular"/>
                <a:ea typeface="Avenir Next Regular"/>
                <a:cs typeface="Avenir Next Regular"/>
                <a:sym typeface="Avenir Next Regular"/>
              </a:rPr>
              <a:t> objetivos </a:t>
            </a:r>
            <a:r>
              <a:t>que pusiste en la plantilla de </a:t>
            </a:r>
            <a:r>
              <a:rPr b="1">
                <a:latin typeface="Avenir Next Regular"/>
                <a:ea typeface="Avenir Next Regular"/>
                <a:cs typeface="Avenir Next Regular"/>
                <a:sym typeface="Avenir Next Regular"/>
              </a:rPr>
              <a:t>Buyer Persona.</a:t>
            </a:r>
          </a:p>
        </p:txBody>
      </p:sp>
      <p:pic>
        <p:nvPicPr>
          <p:cNvPr id="207" name="mm-mean.png" descr="mm-mea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71022" y="1962150"/>
            <a:ext cx="1549401" cy="1244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0" advTm="20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mean-fondo.png" descr="mean-fond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00836" y="1253097"/>
            <a:ext cx="24985672" cy="15121406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5 MINUTOS PARA ESCRIBIR TUS IDEAS."/>
          <p:cNvSpPr txBox="1"/>
          <p:nvPr/>
        </p:nvSpPr>
        <p:spPr>
          <a:xfrm>
            <a:off x="7053262" y="10033000"/>
            <a:ext cx="12338051" cy="9652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000">
                <a:solidFill>
                  <a:srgbClr val="344154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 </a:t>
            </a:r>
            <a:r>
              <a:rPr>
                <a:latin typeface="Avenir Next Heavy"/>
                <a:ea typeface="Avenir Next Heavy"/>
                <a:cs typeface="Avenir Next Heavy"/>
                <a:sym typeface="Avenir Next Heavy"/>
              </a:rPr>
              <a:t>5 MINUTOS </a:t>
            </a:r>
            <a:r>
              <a:t>PARA ESCRIBIR TUS IDEAS. </a:t>
            </a:r>
          </a:p>
        </p:txBody>
      </p:sp>
      <p:sp>
        <p:nvSpPr>
          <p:cNvPr id="211" name="Clock"/>
          <p:cNvSpPr/>
          <p:nvPr/>
        </p:nvSpPr>
        <p:spPr>
          <a:xfrm>
            <a:off x="4992687" y="9880600"/>
            <a:ext cx="1270001" cy="127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3" y="0"/>
                  <a:pt x="0" y="4833"/>
                  <a:pt x="0" y="10800"/>
                </a:cubicBezTo>
                <a:cubicBezTo>
                  <a:pt x="0" y="16767"/>
                  <a:pt x="4833" y="21600"/>
                  <a:pt x="10800" y="21600"/>
                </a:cubicBezTo>
                <a:cubicBezTo>
                  <a:pt x="16767" y="21600"/>
                  <a:pt x="21600" y="16767"/>
                  <a:pt x="21600" y="10800"/>
                </a:cubicBezTo>
                <a:cubicBezTo>
                  <a:pt x="21600" y="4833"/>
                  <a:pt x="16762" y="0"/>
                  <a:pt x="10800" y="0"/>
                </a:cubicBezTo>
                <a:close/>
                <a:moveTo>
                  <a:pt x="10714" y="1340"/>
                </a:moveTo>
                <a:lnTo>
                  <a:pt x="10886" y="1340"/>
                </a:lnTo>
                <a:cubicBezTo>
                  <a:pt x="10994" y="1340"/>
                  <a:pt x="11080" y="1426"/>
                  <a:pt x="11080" y="1534"/>
                </a:cubicBezTo>
                <a:lnTo>
                  <a:pt x="11080" y="3100"/>
                </a:lnTo>
                <a:cubicBezTo>
                  <a:pt x="11080" y="3208"/>
                  <a:pt x="10994" y="3294"/>
                  <a:pt x="10886" y="3294"/>
                </a:cubicBezTo>
                <a:lnTo>
                  <a:pt x="10714" y="3294"/>
                </a:lnTo>
                <a:cubicBezTo>
                  <a:pt x="10606" y="3294"/>
                  <a:pt x="10520" y="3208"/>
                  <a:pt x="10520" y="3100"/>
                </a:cubicBezTo>
                <a:lnTo>
                  <a:pt x="10520" y="1534"/>
                </a:lnTo>
                <a:cubicBezTo>
                  <a:pt x="10520" y="1426"/>
                  <a:pt x="10606" y="1340"/>
                  <a:pt x="10714" y="1340"/>
                </a:cubicBezTo>
                <a:close/>
                <a:moveTo>
                  <a:pt x="6218" y="2541"/>
                </a:moveTo>
                <a:cubicBezTo>
                  <a:pt x="6293" y="2532"/>
                  <a:pt x="6369" y="2567"/>
                  <a:pt x="6409" y="2636"/>
                </a:cubicBezTo>
                <a:lnTo>
                  <a:pt x="7192" y="3991"/>
                </a:lnTo>
                <a:cubicBezTo>
                  <a:pt x="7246" y="4083"/>
                  <a:pt x="7215" y="4202"/>
                  <a:pt x="7123" y="4256"/>
                </a:cubicBezTo>
                <a:lnTo>
                  <a:pt x="6971" y="4342"/>
                </a:lnTo>
                <a:cubicBezTo>
                  <a:pt x="6879" y="4396"/>
                  <a:pt x="6760" y="4363"/>
                  <a:pt x="6706" y="4271"/>
                </a:cubicBezTo>
                <a:lnTo>
                  <a:pt x="5923" y="2916"/>
                </a:lnTo>
                <a:cubicBezTo>
                  <a:pt x="5869" y="2824"/>
                  <a:pt x="5902" y="2700"/>
                  <a:pt x="5994" y="2651"/>
                </a:cubicBezTo>
                <a:lnTo>
                  <a:pt x="6146" y="2565"/>
                </a:lnTo>
                <a:cubicBezTo>
                  <a:pt x="6169" y="2552"/>
                  <a:pt x="6194" y="2544"/>
                  <a:pt x="6218" y="2541"/>
                </a:cubicBezTo>
                <a:close/>
                <a:moveTo>
                  <a:pt x="15382" y="2541"/>
                </a:moveTo>
                <a:cubicBezTo>
                  <a:pt x="15406" y="2544"/>
                  <a:pt x="15431" y="2552"/>
                  <a:pt x="15454" y="2565"/>
                </a:cubicBezTo>
                <a:lnTo>
                  <a:pt x="15606" y="2651"/>
                </a:lnTo>
                <a:cubicBezTo>
                  <a:pt x="15698" y="2705"/>
                  <a:pt x="15731" y="2824"/>
                  <a:pt x="15677" y="2916"/>
                </a:cubicBezTo>
                <a:lnTo>
                  <a:pt x="14894" y="4271"/>
                </a:lnTo>
                <a:cubicBezTo>
                  <a:pt x="14840" y="4363"/>
                  <a:pt x="14721" y="4396"/>
                  <a:pt x="14629" y="4342"/>
                </a:cubicBezTo>
                <a:lnTo>
                  <a:pt x="14477" y="4256"/>
                </a:lnTo>
                <a:cubicBezTo>
                  <a:pt x="14385" y="4202"/>
                  <a:pt x="14354" y="4083"/>
                  <a:pt x="14408" y="3991"/>
                </a:cubicBezTo>
                <a:lnTo>
                  <a:pt x="15191" y="2636"/>
                </a:lnTo>
                <a:cubicBezTo>
                  <a:pt x="15231" y="2567"/>
                  <a:pt x="15307" y="2532"/>
                  <a:pt x="15382" y="2541"/>
                </a:cubicBezTo>
                <a:close/>
                <a:moveTo>
                  <a:pt x="16951" y="4904"/>
                </a:moveTo>
                <a:lnTo>
                  <a:pt x="17280" y="5282"/>
                </a:lnTo>
                <a:lnTo>
                  <a:pt x="11762" y="10660"/>
                </a:lnTo>
                <a:lnTo>
                  <a:pt x="12221" y="10903"/>
                </a:lnTo>
                <a:lnTo>
                  <a:pt x="11600" y="11978"/>
                </a:lnTo>
                <a:lnTo>
                  <a:pt x="10876" y="11524"/>
                </a:lnTo>
                <a:lnTo>
                  <a:pt x="10265" y="12118"/>
                </a:lnTo>
                <a:lnTo>
                  <a:pt x="9433" y="11205"/>
                </a:lnTo>
                <a:lnTo>
                  <a:pt x="9833" y="10871"/>
                </a:lnTo>
                <a:lnTo>
                  <a:pt x="6161" y="8576"/>
                </a:lnTo>
                <a:lnTo>
                  <a:pt x="6556" y="7896"/>
                </a:lnTo>
                <a:lnTo>
                  <a:pt x="10736" y="10115"/>
                </a:lnTo>
                <a:lnTo>
                  <a:pt x="16951" y="4904"/>
                </a:lnTo>
                <a:close/>
                <a:moveTo>
                  <a:pt x="2838" y="5900"/>
                </a:moveTo>
                <a:cubicBezTo>
                  <a:pt x="2863" y="5903"/>
                  <a:pt x="2888" y="5911"/>
                  <a:pt x="2911" y="5925"/>
                </a:cubicBezTo>
                <a:lnTo>
                  <a:pt x="4266" y="6708"/>
                </a:lnTo>
                <a:cubicBezTo>
                  <a:pt x="4358" y="6762"/>
                  <a:pt x="4391" y="6879"/>
                  <a:pt x="4337" y="6971"/>
                </a:cubicBezTo>
                <a:lnTo>
                  <a:pt x="4249" y="7123"/>
                </a:lnTo>
                <a:cubicBezTo>
                  <a:pt x="4195" y="7215"/>
                  <a:pt x="4078" y="7248"/>
                  <a:pt x="3986" y="7194"/>
                </a:cubicBezTo>
                <a:lnTo>
                  <a:pt x="2629" y="6411"/>
                </a:lnTo>
                <a:cubicBezTo>
                  <a:pt x="2537" y="6357"/>
                  <a:pt x="2506" y="6238"/>
                  <a:pt x="2560" y="6146"/>
                </a:cubicBezTo>
                <a:lnTo>
                  <a:pt x="2646" y="5994"/>
                </a:lnTo>
                <a:cubicBezTo>
                  <a:pt x="2686" y="5925"/>
                  <a:pt x="2764" y="5890"/>
                  <a:pt x="2838" y="5900"/>
                </a:cubicBezTo>
                <a:close/>
                <a:moveTo>
                  <a:pt x="18757" y="5900"/>
                </a:moveTo>
                <a:cubicBezTo>
                  <a:pt x="18831" y="5890"/>
                  <a:pt x="18908" y="5925"/>
                  <a:pt x="18949" y="5994"/>
                </a:cubicBezTo>
                <a:lnTo>
                  <a:pt x="19035" y="6146"/>
                </a:lnTo>
                <a:cubicBezTo>
                  <a:pt x="19089" y="6238"/>
                  <a:pt x="19056" y="6357"/>
                  <a:pt x="18964" y="6411"/>
                </a:cubicBezTo>
                <a:lnTo>
                  <a:pt x="17609" y="7194"/>
                </a:lnTo>
                <a:cubicBezTo>
                  <a:pt x="17517" y="7248"/>
                  <a:pt x="17398" y="7215"/>
                  <a:pt x="17344" y="7123"/>
                </a:cubicBezTo>
                <a:lnTo>
                  <a:pt x="17258" y="6971"/>
                </a:lnTo>
                <a:cubicBezTo>
                  <a:pt x="17204" y="6879"/>
                  <a:pt x="17237" y="6762"/>
                  <a:pt x="17329" y="6708"/>
                </a:cubicBezTo>
                <a:lnTo>
                  <a:pt x="18684" y="5925"/>
                </a:lnTo>
                <a:cubicBezTo>
                  <a:pt x="18707" y="5911"/>
                  <a:pt x="18732" y="5903"/>
                  <a:pt x="18757" y="5900"/>
                </a:cubicBezTo>
                <a:close/>
                <a:moveTo>
                  <a:pt x="10800" y="10439"/>
                </a:moveTo>
                <a:cubicBezTo>
                  <a:pt x="10707" y="10439"/>
                  <a:pt x="10614" y="10475"/>
                  <a:pt x="10544" y="10545"/>
                </a:cubicBezTo>
                <a:cubicBezTo>
                  <a:pt x="10402" y="10686"/>
                  <a:pt x="10402" y="10915"/>
                  <a:pt x="10544" y="11056"/>
                </a:cubicBezTo>
                <a:cubicBezTo>
                  <a:pt x="10685" y="11198"/>
                  <a:pt x="10915" y="11198"/>
                  <a:pt x="11056" y="11056"/>
                </a:cubicBezTo>
                <a:cubicBezTo>
                  <a:pt x="11198" y="10915"/>
                  <a:pt x="11198" y="10686"/>
                  <a:pt x="11056" y="10545"/>
                </a:cubicBezTo>
                <a:cubicBezTo>
                  <a:pt x="10986" y="10475"/>
                  <a:pt x="10893" y="10439"/>
                  <a:pt x="10800" y="10439"/>
                </a:cubicBezTo>
                <a:close/>
                <a:moveTo>
                  <a:pt x="1529" y="10520"/>
                </a:moveTo>
                <a:lnTo>
                  <a:pt x="3095" y="10520"/>
                </a:lnTo>
                <a:cubicBezTo>
                  <a:pt x="3203" y="10520"/>
                  <a:pt x="3289" y="10606"/>
                  <a:pt x="3289" y="10714"/>
                </a:cubicBezTo>
                <a:lnTo>
                  <a:pt x="3289" y="10886"/>
                </a:lnTo>
                <a:cubicBezTo>
                  <a:pt x="3289" y="10994"/>
                  <a:pt x="3203" y="11082"/>
                  <a:pt x="3095" y="11082"/>
                </a:cubicBezTo>
                <a:lnTo>
                  <a:pt x="1529" y="11082"/>
                </a:lnTo>
                <a:cubicBezTo>
                  <a:pt x="1426" y="11082"/>
                  <a:pt x="1333" y="10994"/>
                  <a:pt x="1333" y="10886"/>
                </a:cubicBezTo>
                <a:lnTo>
                  <a:pt x="1333" y="10714"/>
                </a:lnTo>
                <a:cubicBezTo>
                  <a:pt x="1333" y="10606"/>
                  <a:pt x="1421" y="10520"/>
                  <a:pt x="1529" y="10520"/>
                </a:cubicBezTo>
                <a:close/>
                <a:moveTo>
                  <a:pt x="18500" y="10520"/>
                </a:moveTo>
                <a:lnTo>
                  <a:pt x="20066" y="10520"/>
                </a:lnTo>
                <a:cubicBezTo>
                  <a:pt x="20174" y="10520"/>
                  <a:pt x="20260" y="10606"/>
                  <a:pt x="20260" y="10714"/>
                </a:cubicBezTo>
                <a:lnTo>
                  <a:pt x="20260" y="10886"/>
                </a:lnTo>
                <a:cubicBezTo>
                  <a:pt x="20260" y="10994"/>
                  <a:pt x="20174" y="11082"/>
                  <a:pt x="20066" y="11082"/>
                </a:cubicBezTo>
                <a:lnTo>
                  <a:pt x="18500" y="11082"/>
                </a:lnTo>
                <a:cubicBezTo>
                  <a:pt x="18392" y="11082"/>
                  <a:pt x="18306" y="10994"/>
                  <a:pt x="18306" y="10886"/>
                </a:cubicBezTo>
                <a:lnTo>
                  <a:pt x="18306" y="10714"/>
                </a:lnTo>
                <a:cubicBezTo>
                  <a:pt x="18306" y="10606"/>
                  <a:pt x="18392" y="10520"/>
                  <a:pt x="18500" y="10520"/>
                </a:cubicBezTo>
                <a:close/>
                <a:moveTo>
                  <a:pt x="4058" y="14383"/>
                </a:moveTo>
                <a:cubicBezTo>
                  <a:pt x="4133" y="14373"/>
                  <a:pt x="4209" y="14408"/>
                  <a:pt x="4249" y="14477"/>
                </a:cubicBezTo>
                <a:lnTo>
                  <a:pt x="4337" y="14629"/>
                </a:lnTo>
                <a:cubicBezTo>
                  <a:pt x="4391" y="14721"/>
                  <a:pt x="4358" y="14840"/>
                  <a:pt x="4266" y="14894"/>
                </a:cubicBezTo>
                <a:lnTo>
                  <a:pt x="2911" y="15677"/>
                </a:lnTo>
                <a:cubicBezTo>
                  <a:pt x="2819" y="15731"/>
                  <a:pt x="2700" y="15698"/>
                  <a:pt x="2646" y="15606"/>
                </a:cubicBezTo>
                <a:lnTo>
                  <a:pt x="2560" y="15456"/>
                </a:lnTo>
                <a:cubicBezTo>
                  <a:pt x="2506" y="15364"/>
                  <a:pt x="2537" y="15245"/>
                  <a:pt x="2629" y="15191"/>
                </a:cubicBezTo>
                <a:lnTo>
                  <a:pt x="3986" y="14408"/>
                </a:lnTo>
                <a:cubicBezTo>
                  <a:pt x="4009" y="14394"/>
                  <a:pt x="4034" y="14386"/>
                  <a:pt x="4058" y="14383"/>
                </a:cubicBezTo>
                <a:close/>
                <a:moveTo>
                  <a:pt x="17536" y="14383"/>
                </a:moveTo>
                <a:cubicBezTo>
                  <a:pt x="17561" y="14386"/>
                  <a:pt x="17586" y="14394"/>
                  <a:pt x="17609" y="14408"/>
                </a:cubicBezTo>
                <a:lnTo>
                  <a:pt x="18964" y="15191"/>
                </a:lnTo>
                <a:cubicBezTo>
                  <a:pt x="19056" y="15245"/>
                  <a:pt x="19089" y="15364"/>
                  <a:pt x="19035" y="15456"/>
                </a:cubicBezTo>
                <a:lnTo>
                  <a:pt x="18949" y="15606"/>
                </a:lnTo>
                <a:cubicBezTo>
                  <a:pt x="18895" y="15698"/>
                  <a:pt x="18776" y="15731"/>
                  <a:pt x="18684" y="15677"/>
                </a:cubicBezTo>
                <a:lnTo>
                  <a:pt x="17329" y="14894"/>
                </a:lnTo>
                <a:cubicBezTo>
                  <a:pt x="17237" y="14840"/>
                  <a:pt x="17204" y="14721"/>
                  <a:pt x="17258" y="14629"/>
                </a:cubicBezTo>
                <a:lnTo>
                  <a:pt x="17344" y="14477"/>
                </a:lnTo>
                <a:cubicBezTo>
                  <a:pt x="17385" y="14408"/>
                  <a:pt x="17462" y="14373"/>
                  <a:pt x="17536" y="14383"/>
                </a:cubicBezTo>
                <a:close/>
                <a:moveTo>
                  <a:pt x="6893" y="17240"/>
                </a:moveTo>
                <a:cubicBezTo>
                  <a:pt x="6918" y="17243"/>
                  <a:pt x="6943" y="17251"/>
                  <a:pt x="6966" y="17265"/>
                </a:cubicBezTo>
                <a:lnTo>
                  <a:pt x="7118" y="17351"/>
                </a:lnTo>
                <a:cubicBezTo>
                  <a:pt x="7210" y="17399"/>
                  <a:pt x="7241" y="17519"/>
                  <a:pt x="7187" y="17616"/>
                </a:cubicBezTo>
                <a:lnTo>
                  <a:pt x="6404" y="18971"/>
                </a:lnTo>
                <a:cubicBezTo>
                  <a:pt x="6350" y="19063"/>
                  <a:pt x="6231" y="19094"/>
                  <a:pt x="6139" y="19040"/>
                </a:cubicBezTo>
                <a:lnTo>
                  <a:pt x="5989" y="18954"/>
                </a:lnTo>
                <a:cubicBezTo>
                  <a:pt x="5897" y="18900"/>
                  <a:pt x="5864" y="18781"/>
                  <a:pt x="5918" y="18689"/>
                </a:cubicBezTo>
                <a:lnTo>
                  <a:pt x="6701" y="17334"/>
                </a:lnTo>
                <a:cubicBezTo>
                  <a:pt x="6742" y="17265"/>
                  <a:pt x="6819" y="17230"/>
                  <a:pt x="6893" y="17240"/>
                </a:cubicBezTo>
                <a:close/>
                <a:moveTo>
                  <a:pt x="14696" y="17240"/>
                </a:moveTo>
                <a:cubicBezTo>
                  <a:pt x="14771" y="17230"/>
                  <a:pt x="14847" y="17265"/>
                  <a:pt x="14887" y="17334"/>
                </a:cubicBezTo>
                <a:lnTo>
                  <a:pt x="15670" y="18689"/>
                </a:lnTo>
                <a:cubicBezTo>
                  <a:pt x="15730" y="18781"/>
                  <a:pt x="15698" y="18900"/>
                  <a:pt x="15601" y="18954"/>
                </a:cubicBezTo>
                <a:lnTo>
                  <a:pt x="15449" y="19040"/>
                </a:lnTo>
                <a:cubicBezTo>
                  <a:pt x="15357" y="19094"/>
                  <a:pt x="15238" y="19063"/>
                  <a:pt x="15184" y="18971"/>
                </a:cubicBezTo>
                <a:lnTo>
                  <a:pt x="14401" y="17616"/>
                </a:lnTo>
                <a:cubicBezTo>
                  <a:pt x="14347" y="17524"/>
                  <a:pt x="14380" y="17405"/>
                  <a:pt x="14472" y="17351"/>
                </a:cubicBezTo>
                <a:lnTo>
                  <a:pt x="14624" y="17265"/>
                </a:lnTo>
                <a:cubicBezTo>
                  <a:pt x="14647" y="17251"/>
                  <a:pt x="14672" y="17243"/>
                  <a:pt x="14696" y="17240"/>
                </a:cubicBezTo>
                <a:close/>
                <a:moveTo>
                  <a:pt x="10714" y="18306"/>
                </a:moveTo>
                <a:lnTo>
                  <a:pt x="10886" y="18306"/>
                </a:lnTo>
                <a:cubicBezTo>
                  <a:pt x="10994" y="18306"/>
                  <a:pt x="11080" y="18392"/>
                  <a:pt x="11080" y="18500"/>
                </a:cubicBezTo>
                <a:lnTo>
                  <a:pt x="11080" y="20066"/>
                </a:lnTo>
                <a:cubicBezTo>
                  <a:pt x="11080" y="20174"/>
                  <a:pt x="10994" y="20262"/>
                  <a:pt x="10886" y="20262"/>
                </a:cubicBezTo>
                <a:lnTo>
                  <a:pt x="10714" y="20262"/>
                </a:lnTo>
                <a:cubicBezTo>
                  <a:pt x="10606" y="20262"/>
                  <a:pt x="10520" y="20174"/>
                  <a:pt x="10520" y="20066"/>
                </a:cubicBezTo>
                <a:lnTo>
                  <a:pt x="10520" y="18500"/>
                </a:lnTo>
                <a:cubicBezTo>
                  <a:pt x="10520" y="18392"/>
                  <a:pt x="10606" y="18306"/>
                  <a:pt x="10714" y="18306"/>
                </a:cubicBezTo>
                <a:close/>
              </a:path>
            </a:pathLst>
          </a:custGeom>
          <a:solidFill>
            <a:srgbClr val="FF2D4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2D44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212" name="meanmetrics-tarea-a-realizar.png" descr="meanmetrics-tarea-a-realiza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09582" y="1369615"/>
            <a:ext cx="7564836" cy="75648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0" advTm="300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2D4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mm-flywheel_1.png" descr="mm-flywheel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418644" y="-7902114"/>
            <a:ext cx="29221288" cy="29520228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¡TIEMPO!"/>
          <p:cNvSpPr txBox="1"/>
          <p:nvPr/>
        </p:nvSpPr>
        <p:spPr>
          <a:xfrm>
            <a:off x="6550659" y="5600699"/>
            <a:ext cx="11282681" cy="184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spc="5000" sz="10000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¡TIEMPO!</a:t>
            </a:r>
          </a:p>
        </p:txBody>
      </p:sp>
      <p:sp>
        <p:nvSpPr>
          <p:cNvPr id="216" name="Clock"/>
          <p:cNvSpPr/>
          <p:nvPr/>
        </p:nvSpPr>
        <p:spPr>
          <a:xfrm>
            <a:off x="11557000" y="8102600"/>
            <a:ext cx="1270000" cy="127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3" y="0"/>
                  <a:pt x="0" y="4833"/>
                  <a:pt x="0" y="10800"/>
                </a:cubicBezTo>
                <a:cubicBezTo>
                  <a:pt x="0" y="16767"/>
                  <a:pt x="4833" y="21600"/>
                  <a:pt x="10800" y="21600"/>
                </a:cubicBezTo>
                <a:cubicBezTo>
                  <a:pt x="16767" y="21600"/>
                  <a:pt x="21600" y="16767"/>
                  <a:pt x="21600" y="10800"/>
                </a:cubicBezTo>
                <a:cubicBezTo>
                  <a:pt x="21600" y="4833"/>
                  <a:pt x="16762" y="0"/>
                  <a:pt x="10800" y="0"/>
                </a:cubicBezTo>
                <a:close/>
                <a:moveTo>
                  <a:pt x="10714" y="1340"/>
                </a:moveTo>
                <a:lnTo>
                  <a:pt x="10886" y="1340"/>
                </a:lnTo>
                <a:cubicBezTo>
                  <a:pt x="10994" y="1340"/>
                  <a:pt x="11080" y="1426"/>
                  <a:pt x="11080" y="1534"/>
                </a:cubicBezTo>
                <a:lnTo>
                  <a:pt x="11080" y="3100"/>
                </a:lnTo>
                <a:cubicBezTo>
                  <a:pt x="11080" y="3208"/>
                  <a:pt x="10994" y="3294"/>
                  <a:pt x="10886" y="3294"/>
                </a:cubicBezTo>
                <a:lnTo>
                  <a:pt x="10714" y="3294"/>
                </a:lnTo>
                <a:cubicBezTo>
                  <a:pt x="10606" y="3294"/>
                  <a:pt x="10520" y="3208"/>
                  <a:pt x="10520" y="3100"/>
                </a:cubicBezTo>
                <a:lnTo>
                  <a:pt x="10520" y="1534"/>
                </a:lnTo>
                <a:cubicBezTo>
                  <a:pt x="10520" y="1426"/>
                  <a:pt x="10606" y="1340"/>
                  <a:pt x="10714" y="1340"/>
                </a:cubicBezTo>
                <a:close/>
                <a:moveTo>
                  <a:pt x="6218" y="2541"/>
                </a:moveTo>
                <a:cubicBezTo>
                  <a:pt x="6293" y="2532"/>
                  <a:pt x="6369" y="2567"/>
                  <a:pt x="6409" y="2636"/>
                </a:cubicBezTo>
                <a:lnTo>
                  <a:pt x="7192" y="3991"/>
                </a:lnTo>
                <a:cubicBezTo>
                  <a:pt x="7246" y="4083"/>
                  <a:pt x="7215" y="4202"/>
                  <a:pt x="7123" y="4256"/>
                </a:cubicBezTo>
                <a:lnTo>
                  <a:pt x="6971" y="4342"/>
                </a:lnTo>
                <a:cubicBezTo>
                  <a:pt x="6879" y="4396"/>
                  <a:pt x="6760" y="4363"/>
                  <a:pt x="6706" y="4271"/>
                </a:cubicBezTo>
                <a:lnTo>
                  <a:pt x="5923" y="2916"/>
                </a:lnTo>
                <a:cubicBezTo>
                  <a:pt x="5869" y="2824"/>
                  <a:pt x="5902" y="2700"/>
                  <a:pt x="5994" y="2651"/>
                </a:cubicBezTo>
                <a:lnTo>
                  <a:pt x="6146" y="2565"/>
                </a:lnTo>
                <a:cubicBezTo>
                  <a:pt x="6169" y="2552"/>
                  <a:pt x="6194" y="2544"/>
                  <a:pt x="6218" y="2541"/>
                </a:cubicBezTo>
                <a:close/>
                <a:moveTo>
                  <a:pt x="15382" y="2541"/>
                </a:moveTo>
                <a:cubicBezTo>
                  <a:pt x="15406" y="2544"/>
                  <a:pt x="15431" y="2552"/>
                  <a:pt x="15454" y="2565"/>
                </a:cubicBezTo>
                <a:lnTo>
                  <a:pt x="15606" y="2651"/>
                </a:lnTo>
                <a:cubicBezTo>
                  <a:pt x="15698" y="2705"/>
                  <a:pt x="15731" y="2824"/>
                  <a:pt x="15677" y="2916"/>
                </a:cubicBezTo>
                <a:lnTo>
                  <a:pt x="14894" y="4271"/>
                </a:lnTo>
                <a:cubicBezTo>
                  <a:pt x="14840" y="4363"/>
                  <a:pt x="14721" y="4396"/>
                  <a:pt x="14629" y="4342"/>
                </a:cubicBezTo>
                <a:lnTo>
                  <a:pt x="14477" y="4256"/>
                </a:lnTo>
                <a:cubicBezTo>
                  <a:pt x="14385" y="4202"/>
                  <a:pt x="14354" y="4083"/>
                  <a:pt x="14408" y="3991"/>
                </a:cubicBezTo>
                <a:lnTo>
                  <a:pt x="15191" y="2636"/>
                </a:lnTo>
                <a:cubicBezTo>
                  <a:pt x="15231" y="2567"/>
                  <a:pt x="15307" y="2532"/>
                  <a:pt x="15382" y="2541"/>
                </a:cubicBezTo>
                <a:close/>
                <a:moveTo>
                  <a:pt x="16951" y="4904"/>
                </a:moveTo>
                <a:lnTo>
                  <a:pt x="17280" y="5282"/>
                </a:lnTo>
                <a:lnTo>
                  <a:pt x="11762" y="10660"/>
                </a:lnTo>
                <a:lnTo>
                  <a:pt x="12221" y="10903"/>
                </a:lnTo>
                <a:lnTo>
                  <a:pt x="11600" y="11978"/>
                </a:lnTo>
                <a:lnTo>
                  <a:pt x="10876" y="11524"/>
                </a:lnTo>
                <a:lnTo>
                  <a:pt x="10265" y="12118"/>
                </a:lnTo>
                <a:lnTo>
                  <a:pt x="9433" y="11205"/>
                </a:lnTo>
                <a:lnTo>
                  <a:pt x="9833" y="10871"/>
                </a:lnTo>
                <a:lnTo>
                  <a:pt x="6161" y="8576"/>
                </a:lnTo>
                <a:lnTo>
                  <a:pt x="6556" y="7896"/>
                </a:lnTo>
                <a:lnTo>
                  <a:pt x="10736" y="10115"/>
                </a:lnTo>
                <a:lnTo>
                  <a:pt x="16951" y="4904"/>
                </a:lnTo>
                <a:close/>
                <a:moveTo>
                  <a:pt x="2838" y="5900"/>
                </a:moveTo>
                <a:cubicBezTo>
                  <a:pt x="2863" y="5903"/>
                  <a:pt x="2888" y="5911"/>
                  <a:pt x="2911" y="5925"/>
                </a:cubicBezTo>
                <a:lnTo>
                  <a:pt x="4266" y="6708"/>
                </a:lnTo>
                <a:cubicBezTo>
                  <a:pt x="4358" y="6762"/>
                  <a:pt x="4391" y="6879"/>
                  <a:pt x="4337" y="6971"/>
                </a:cubicBezTo>
                <a:lnTo>
                  <a:pt x="4249" y="7123"/>
                </a:lnTo>
                <a:cubicBezTo>
                  <a:pt x="4195" y="7215"/>
                  <a:pt x="4078" y="7248"/>
                  <a:pt x="3986" y="7194"/>
                </a:cubicBezTo>
                <a:lnTo>
                  <a:pt x="2629" y="6411"/>
                </a:lnTo>
                <a:cubicBezTo>
                  <a:pt x="2537" y="6357"/>
                  <a:pt x="2506" y="6238"/>
                  <a:pt x="2560" y="6146"/>
                </a:cubicBezTo>
                <a:lnTo>
                  <a:pt x="2646" y="5994"/>
                </a:lnTo>
                <a:cubicBezTo>
                  <a:pt x="2686" y="5925"/>
                  <a:pt x="2764" y="5890"/>
                  <a:pt x="2838" y="5900"/>
                </a:cubicBezTo>
                <a:close/>
                <a:moveTo>
                  <a:pt x="18757" y="5900"/>
                </a:moveTo>
                <a:cubicBezTo>
                  <a:pt x="18831" y="5890"/>
                  <a:pt x="18908" y="5925"/>
                  <a:pt x="18949" y="5994"/>
                </a:cubicBezTo>
                <a:lnTo>
                  <a:pt x="19035" y="6146"/>
                </a:lnTo>
                <a:cubicBezTo>
                  <a:pt x="19089" y="6238"/>
                  <a:pt x="19056" y="6357"/>
                  <a:pt x="18964" y="6411"/>
                </a:cubicBezTo>
                <a:lnTo>
                  <a:pt x="17609" y="7194"/>
                </a:lnTo>
                <a:cubicBezTo>
                  <a:pt x="17517" y="7248"/>
                  <a:pt x="17398" y="7215"/>
                  <a:pt x="17344" y="7123"/>
                </a:cubicBezTo>
                <a:lnTo>
                  <a:pt x="17258" y="6971"/>
                </a:lnTo>
                <a:cubicBezTo>
                  <a:pt x="17204" y="6879"/>
                  <a:pt x="17237" y="6762"/>
                  <a:pt x="17329" y="6708"/>
                </a:cubicBezTo>
                <a:lnTo>
                  <a:pt x="18684" y="5925"/>
                </a:lnTo>
                <a:cubicBezTo>
                  <a:pt x="18707" y="5911"/>
                  <a:pt x="18732" y="5903"/>
                  <a:pt x="18757" y="5900"/>
                </a:cubicBezTo>
                <a:close/>
                <a:moveTo>
                  <a:pt x="10800" y="10439"/>
                </a:moveTo>
                <a:cubicBezTo>
                  <a:pt x="10707" y="10439"/>
                  <a:pt x="10614" y="10475"/>
                  <a:pt x="10544" y="10545"/>
                </a:cubicBezTo>
                <a:cubicBezTo>
                  <a:pt x="10402" y="10686"/>
                  <a:pt x="10402" y="10915"/>
                  <a:pt x="10544" y="11056"/>
                </a:cubicBezTo>
                <a:cubicBezTo>
                  <a:pt x="10685" y="11198"/>
                  <a:pt x="10915" y="11198"/>
                  <a:pt x="11056" y="11056"/>
                </a:cubicBezTo>
                <a:cubicBezTo>
                  <a:pt x="11198" y="10915"/>
                  <a:pt x="11198" y="10686"/>
                  <a:pt x="11056" y="10545"/>
                </a:cubicBezTo>
                <a:cubicBezTo>
                  <a:pt x="10986" y="10475"/>
                  <a:pt x="10893" y="10439"/>
                  <a:pt x="10800" y="10439"/>
                </a:cubicBezTo>
                <a:close/>
                <a:moveTo>
                  <a:pt x="1529" y="10520"/>
                </a:moveTo>
                <a:lnTo>
                  <a:pt x="3095" y="10520"/>
                </a:lnTo>
                <a:cubicBezTo>
                  <a:pt x="3203" y="10520"/>
                  <a:pt x="3289" y="10606"/>
                  <a:pt x="3289" y="10714"/>
                </a:cubicBezTo>
                <a:lnTo>
                  <a:pt x="3289" y="10886"/>
                </a:lnTo>
                <a:cubicBezTo>
                  <a:pt x="3289" y="10994"/>
                  <a:pt x="3203" y="11082"/>
                  <a:pt x="3095" y="11082"/>
                </a:cubicBezTo>
                <a:lnTo>
                  <a:pt x="1529" y="11082"/>
                </a:lnTo>
                <a:cubicBezTo>
                  <a:pt x="1426" y="11082"/>
                  <a:pt x="1333" y="10994"/>
                  <a:pt x="1333" y="10886"/>
                </a:cubicBezTo>
                <a:lnTo>
                  <a:pt x="1333" y="10714"/>
                </a:lnTo>
                <a:cubicBezTo>
                  <a:pt x="1333" y="10606"/>
                  <a:pt x="1421" y="10520"/>
                  <a:pt x="1529" y="10520"/>
                </a:cubicBezTo>
                <a:close/>
                <a:moveTo>
                  <a:pt x="18500" y="10520"/>
                </a:moveTo>
                <a:lnTo>
                  <a:pt x="20066" y="10520"/>
                </a:lnTo>
                <a:cubicBezTo>
                  <a:pt x="20174" y="10520"/>
                  <a:pt x="20260" y="10606"/>
                  <a:pt x="20260" y="10714"/>
                </a:cubicBezTo>
                <a:lnTo>
                  <a:pt x="20260" y="10886"/>
                </a:lnTo>
                <a:cubicBezTo>
                  <a:pt x="20260" y="10994"/>
                  <a:pt x="20174" y="11082"/>
                  <a:pt x="20066" y="11082"/>
                </a:cubicBezTo>
                <a:lnTo>
                  <a:pt x="18500" y="11082"/>
                </a:lnTo>
                <a:cubicBezTo>
                  <a:pt x="18392" y="11082"/>
                  <a:pt x="18306" y="10994"/>
                  <a:pt x="18306" y="10886"/>
                </a:cubicBezTo>
                <a:lnTo>
                  <a:pt x="18306" y="10714"/>
                </a:lnTo>
                <a:cubicBezTo>
                  <a:pt x="18306" y="10606"/>
                  <a:pt x="18392" y="10520"/>
                  <a:pt x="18500" y="10520"/>
                </a:cubicBezTo>
                <a:close/>
                <a:moveTo>
                  <a:pt x="4058" y="14383"/>
                </a:moveTo>
                <a:cubicBezTo>
                  <a:pt x="4133" y="14373"/>
                  <a:pt x="4209" y="14408"/>
                  <a:pt x="4249" y="14477"/>
                </a:cubicBezTo>
                <a:lnTo>
                  <a:pt x="4337" y="14629"/>
                </a:lnTo>
                <a:cubicBezTo>
                  <a:pt x="4391" y="14721"/>
                  <a:pt x="4358" y="14840"/>
                  <a:pt x="4266" y="14894"/>
                </a:cubicBezTo>
                <a:lnTo>
                  <a:pt x="2911" y="15677"/>
                </a:lnTo>
                <a:cubicBezTo>
                  <a:pt x="2819" y="15731"/>
                  <a:pt x="2700" y="15698"/>
                  <a:pt x="2646" y="15606"/>
                </a:cubicBezTo>
                <a:lnTo>
                  <a:pt x="2560" y="15456"/>
                </a:lnTo>
                <a:cubicBezTo>
                  <a:pt x="2506" y="15364"/>
                  <a:pt x="2537" y="15245"/>
                  <a:pt x="2629" y="15191"/>
                </a:cubicBezTo>
                <a:lnTo>
                  <a:pt x="3986" y="14408"/>
                </a:lnTo>
                <a:cubicBezTo>
                  <a:pt x="4009" y="14394"/>
                  <a:pt x="4034" y="14386"/>
                  <a:pt x="4058" y="14383"/>
                </a:cubicBezTo>
                <a:close/>
                <a:moveTo>
                  <a:pt x="17536" y="14383"/>
                </a:moveTo>
                <a:cubicBezTo>
                  <a:pt x="17561" y="14386"/>
                  <a:pt x="17586" y="14394"/>
                  <a:pt x="17609" y="14408"/>
                </a:cubicBezTo>
                <a:lnTo>
                  <a:pt x="18964" y="15191"/>
                </a:lnTo>
                <a:cubicBezTo>
                  <a:pt x="19056" y="15245"/>
                  <a:pt x="19089" y="15364"/>
                  <a:pt x="19035" y="15456"/>
                </a:cubicBezTo>
                <a:lnTo>
                  <a:pt x="18949" y="15606"/>
                </a:lnTo>
                <a:cubicBezTo>
                  <a:pt x="18895" y="15698"/>
                  <a:pt x="18776" y="15731"/>
                  <a:pt x="18684" y="15677"/>
                </a:cubicBezTo>
                <a:lnTo>
                  <a:pt x="17329" y="14894"/>
                </a:lnTo>
                <a:cubicBezTo>
                  <a:pt x="17237" y="14840"/>
                  <a:pt x="17204" y="14721"/>
                  <a:pt x="17258" y="14629"/>
                </a:cubicBezTo>
                <a:lnTo>
                  <a:pt x="17344" y="14477"/>
                </a:lnTo>
                <a:cubicBezTo>
                  <a:pt x="17385" y="14408"/>
                  <a:pt x="17462" y="14373"/>
                  <a:pt x="17536" y="14383"/>
                </a:cubicBezTo>
                <a:close/>
                <a:moveTo>
                  <a:pt x="6893" y="17240"/>
                </a:moveTo>
                <a:cubicBezTo>
                  <a:pt x="6918" y="17243"/>
                  <a:pt x="6943" y="17251"/>
                  <a:pt x="6966" y="17265"/>
                </a:cubicBezTo>
                <a:lnTo>
                  <a:pt x="7118" y="17351"/>
                </a:lnTo>
                <a:cubicBezTo>
                  <a:pt x="7210" y="17399"/>
                  <a:pt x="7241" y="17519"/>
                  <a:pt x="7187" y="17616"/>
                </a:cubicBezTo>
                <a:lnTo>
                  <a:pt x="6404" y="18971"/>
                </a:lnTo>
                <a:cubicBezTo>
                  <a:pt x="6350" y="19063"/>
                  <a:pt x="6231" y="19094"/>
                  <a:pt x="6139" y="19040"/>
                </a:cubicBezTo>
                <a:lnTo>
                  <a:pt x="5989" y="18954"/>
                </a:lnTo>
                <a:cubicBezTo>
                  <a:pt x="5897" y="18900"/>
                  <a:pt x="5864" y="18781"/>
                  <a:pt x="5918" y="18689"/>
                </a:cubicBezTo>
                <a:lnTo>
                  <a:pt x="6701" y="17334"/>
                </a:lnTo>
                <a:cubicBezTo>
                  <a:pt x="6742" y="17265"/>
                  <a:pt x="6819" y="17230"/>
                  <a:pt x="6893" y="17240"/>
                </a:cubicBezTo>
                <a:close/>
                <a:moveTo>
                  <a:pt x="14696" y="17240"/>
                </a:moveTo>
                <a:cubicBezTo>
                  <a:pt x="14771" y="17230"/>
                  <a:pt x="14847" y="17265"/>
                  <a:pt x="14887" y="17334"/>
                </a:cubicBezTo>
                <a:lnTo>
                  <a:pt x="15670" y="18689"/>
                </a:lnTo>
                <a:cubicBezTo>
                  <a:pt x="15730" y="18781"/>
                  <a:pt x="15698" y="18900"/>
                  <a:pt x="15601" y="18954"/>
                </a:cubicBezTo>
                <a:lnTo>
                  <a:pt x="15449" y="19040"/>
                </a:lnTo>
                <a:cubicBezTo>
                  <a:pt x="15357" y="19094"/>
                  <a:pt x="15238" y="19063"/>
                  <a:pt x="15184" y="18971"/>
                </a:cubicBezTo>
                <a:lnTo>
                  <a:pt x="14401" y="17616"/>
                </a:lnTo>
                <a:cubicBezTo>
                  <a:pt x="14347" y="17524"/>
                  <a:pt x="14380" y="17405"/>
                  <a:pt x="14472" y="17351"/>
                </a:cubicBezTo>
                <a:lnTo>
                  <a:pt x="14624" y="17265"/>
                </a:lnTo>
                <a:cubicBezTo>
                  <a:pt x="14647" y="17251"/>
                  <a:pt x="14672" y="17243"/>
                  <a:pt x="14696" y="17240"/>
                </a:cubicBezTo>
                <a:close/>
                <a:moveTo>
                  <a:pt x="10714" y="18306"/>
                </a:moveTo>
                <a:lnTo>
                  <a:pt x="10886" y="18306"/>
                </a:lnTo>
                <a:cubicBezTo>
                  <a:pt x="10994" y="18306"/>
                  <a:pt x="11080" y="18392"/>
                  <a:pt x="11080" y="18500"/>
                </a:cubicBezTo>
                <a:lnTo>
                  <a:pt x="11080" y="20066"/>
                </a:lnTo>
                <a:cubicBezTo>
                  <a:pt x="11080" y="20174"/>
                  <a:pt x="10994" y="20262"/>
                  <a:pt x="10886" y="20262"/>
                </a:cubicBezTo>
                <a:lnTo>
                  <a:pt x="10714" y="20262"/>
                </a:lnTo>
                <a:cubicBezTo>
                  <a:pt x="10606" y="20262"/>
                  <a:pt x="10520" y="20174"/>
                  <a:pt x="10520" y="20066"/>
                </a:cubicBezTo>
                <a:lnTo>
                  <a:pt x="10520" y="18500"/>
                </a:lnTo>
                <a:cubicBezTo>
                  <a:pt x="10520" y="18392"/>
                  <a:pt x="10606" y="18306"/>
                  <a:pt x="10714" y="18306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15000" p14:dur="2000">
        <p:dissolv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2A00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mm-flywheel_1.png" descr="mm-flywheel_1.png"/>
          <p:cNvPicPr>
            <a:picLocks noChangeAspect="1"/>
          </p:cNvPicPr>
          <p:nvPr/>
        </p:nvPicPr>
        <p:blipFill>
          <a:blip r:embed="rId2">
            <a:alphaModFix amt="49787"/>
            <a:extLst/>
          </a:blip>
          <a:srcRect l="36912" t="36912" r="0" b="0"/>
          <a:stretch>
            <a:fillRect/>
          </a:stretch>
        </p:blipFill>
        <p:spPr>
          <a:xfrm>
            <a:off x="0" y="0"/>
            <a:ext cx="8565500" cy="8653127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2 MINUTOS PARA ESCRIBIR TUS IDEAS."/>
          <p:cNvSpPr txBox="1"/>
          <p:nvPr/>
        </p:nvSpPr>
        <p:spPr>
          <a:xfrm>
            <a:off x="7053262" y="10236200"/>
            <a:ext cx="12303761" cy="9652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000">
                <a:solidFill>
                  <a:srgbClr val="344154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 </a:t>
            </a:r>
            <a:r>
              <a:rPr b="1">
                <a:latin typeface="Avenir Next Regular"/>
                <a:ea typeface="Avenir Next Regular"/>
                <a:cs typeface="Avenir Next Regular"/>
                <a:sym typeface="Avenir Next Regular"/>
              </a:rPr>
              <a:t>2</a:t>
            </a:r>
            <a:r>
              <a:rPr>
                <a:latin typeface="Avenir Next Heavy"/>
                <a:ea typeface="Avenir Next Heavy"/>
                <a:cs typeface="Avenir Next Heavy"/>
                <a:sym typeface="Avenir Next Heavy"/>
              </a:rPr>
              <a:t> MINUTOS </a:t>
            </a:r>
            <a:r>
              <a:t>PARA ESCRIBIR TUS IDEAS. </a:t>
            </a:r>
          </a:p>
        </p:txBody>
      </p:sp>
      <p:sp>
        <p:nvSpPr>
          <p:cNvPr id="220" name="Clock"/>
          <p:cNvSpPr/>
          <p:nvPr/>
        </p:nvSpPr>
        <p:spPr>
          <a:xfrm>
            <a:off x="4992687" y="10083800"/>
            <a:ext cx="1270001" cy="127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3" y="0"/>
                  <a:pt x="0" y="4833"/>
                  <a:pt x="0" y="10800"/>
                </a:cubicBezTo>
                <a:cubicBezTo>
                  <a:pt x="0" y="16767"/>
                  <a:pt x="4833" y="21600"/>
                  <a:pt x="10800" y="21600"/>
                </a:cubicBezTo>
                <a:cubicBezTo>
                  <a:pt x="16767" y="21600"/>
                  <a:pt x="21600" y="16767"/>
                  <a:pt x="21600" y="10800"/>
                </a:cubicBezTo>
                <a:cubicBezTo>
                  <a:pt x="21600" y="4833"/>
                  <a:pt x="16762" y="0"/>
                  <a:pt x="10800" y="0"/>
                </a:cubicBezTo>
                <a:close/>
                <a:moveTo>
                  <a:pt x="10714" y="1340"/>
                </a:moveTo>
                <a:lnTo>
                  <a:pt x="10886" y="1340"/>
                </a:lnTo>
                <a:cubicBezTo>
                  <a:pt x="10994" y="1340"/>
                  <a:pt x="11080" y="1426"/>
                  <a:pt x="11080" y="1534"/>
                </a:cubicBezTo>
                <a:lnTo>
                  <a:pt x="11080" y="3100"/>
                </a:lnTo>
                <a:cubicBezTo>
                  <a:pt x="11080" y="3208"/>
                  <a:pt x="10994" y="3294"/>
                  <a:pt x="10886" y="3294"/>
                </a:cubicBezTo>
                <a:lnTo>
                  <a:pt x="10714" y="3294"/>
                </a:lnTo>
                <a:cubicBezTo>
                  <a:pt x="10606" y="3294"/>
                  <a:pt x="10520" y="3208"/>
                  <a:pt x="10520" y="3100"/>
                </a:cubicBezTo>
                <a:lnTo>
                  <a:pt x="10520" y="1534"/>
                </a:lnTo>
                <a:cubicBezTo>
                  <a:pt x="10520" y="1426"/>
                  <a:pt x="10606" y="1340"/>
                  <a:pt x="10714" y="1340"/>
                </a:cubicBezTo>
                <a:close/>
                <a:moveTo>
                  <a:pt x="6218" y="2541"/>
                </a:moveTo>
                <a:cubicBezTo>
                  <a:pt x="6293" y="2532"/>
                  <a:pt x="6369" y="2567"/>
                  <a:pt x="6409" y="2636"/>
                </a:cubicBezTo>
                <a:lnTo>
                  <a:pt x="7192" y="3991"/>
                </a:lnTo>
                <a:cubicBezTo>
                  <a:pt x="7246" y="4083"/>
                  <a:pt x="7215" y="4202"/>
                  <a:pt x="7123" y="4256"/>
                </a:cubicBezTo>
                <a:lnTo>
                  <a:pt x="6971" y="4342"/>
                </a:lnTo>
                <a:cubicBezTo>
                  <a:pt x="6879" y="4396"/>
                  <a:pt x="6760" y="4363"/>
                  <a:pt x="6706" y="4271"/>
                </a:cubicBezTo>
                <a:lnTo>
                  <a:pt x="5923" y="2916"/>
                </a:lnTo>
                <a:cubicBezTo>
                  <a:pt x="5869" y="2824"/>
                  <a:pt x="5902" y="2700"/>
                  <a:pt x="5994" y="2651"/>
                </a:cubicBezTo>
                <a:lnTo>
                  <a:pt x="6146" y="2565"/>
                </a:lnTo>
                <a:cubicBezTo>
                  <a:pt x="6169" y="2552"/>
                  <a:pt x="6194" y="2544"/>
                  <a:pt x="6218" y="2541"/>
                </a:cubicBezTo>
                <a:close/>
                <a:moveTo>
                  <a:pt x="15382" y="2541"/>
                </a:moveTo>
                <a:cubicBezTo>
                  <a:pt x="15406" y="2544"/>
                  <a:pt x="15431" y="2552"/>
                  <a:pt x="15454" y="2565"/>
                </a:cubicBezTo>
                <a:lnTo>
                  <a:pt x="15606" y="2651"/>
                </a:lnTo>
                <a:cubicBezTo>
                  <a:pt x="15698" y="2705"/>
                  <a:pt x="15731" y="2824"/>
                  <a:pt x="15677" y="2916"/>
                </a:cubicBezTo>
                <a:lnTo>
                  <a:pt x="14894" y="4271"/>
                </a:lnTo>
                <a:cubicBezTo>
                  <a:pt x="14840" y="4363"/>
                  <a:pt x="14721" y="4396"/>
                  <a:pt x="14629" y="4342"/>
                </a:cubicBezTo>
                <a:lnTo>
                  <a:pt x="14477" y="4256"/>
                </a:lnTo>
                <a:cubicBezTo>
                  <a:pt x="14385" y="4202"/>
                  <a:pt x="14354" y="4083"/>
                  <a:pt x="14408" y="3991"/>
                </a:cubicBezTo>
                <a:lnTo>
                  <a:pt x="15191" y="2636"/>
                </a:lnTo>
                <a:cubicBezTo>
                  <a:pt x="15231" y="2567"/>
                  <a:pt x="15307" y="2532"/>
                  <a:pt x="15382" y="2541"/>
                </a:cubicBezTo>
                <a:close/>
                <a:moveTo>
                  <a:pt x="16951" y="4904"/>
                </a:moveTo>
                <a:lnTo>
                  <a:pt x="17280" y="5282"/>
                </a:lnTo>
                <a:lnTo>
                  <a:pt x="11762" y="10660"/>
                </a:lnTo>
                <a:lnTo>
                  <a:pt x="12221" y="10903"/>
                </a:lnTo>
                <a:lnTo>
                  <a:pt x="11600" y="11978"/>
                </a:lnTo>
                <a:lnTo>
                  <a:pt x="10876" y="11524"/>
                </a:lnTo>
                <a:lnTo>
                  <a:pt x="10265" y="12118"/>
                </a:lnTo>
                <a:lnTo>
                  <a:pt x="9433" y="11205"/>
                </a:lnTo>
                <a:lnTo>
                  <a:pt x="9833" y="10871"/>
                </a:lnTo>
                <a:lnTo>
                  <a:pt x="6161" y="8576"/>
                </a:lnTo>
                <a:lnTo>
                  <a:pt x="6556" y="7896"/>
                </a:lnTo>
                <a:lnTo>
                  <a:pt x="10736" y="10115"/>
                </a:lnTo>
                <a:lnTo>
                  <a:pt x="16951" y="4904"/>
                </a:lnTo>
                <a:close/>
                <a:moveTo>
                  <a:pt x="2838" y="5900"/>
                </a:moveTo>
                <a:cubicBezTo>
                  <a:pt x="2863" y="5903"/>
                  <a:pt x="2888" y="5911"/>
                  <a:pt x="2911" y="5925"/>
                </a:cubicBezTo>
                <a:lnTo>
                  <a:pt x="4266" y="6708"/>
                </a:lnTo>
                <a:cubicBezTo>
                  <a:pt x="4358" y="6762"/>
                  <a:pt x="4391" y="6879"/>
                  <a:pt x="4337" y="6971"/>
                </a:cubicBezTo>
                <a:lnTo>
                  <a:pt x="4249" y="7123"/>
                </a:lnTo>
                <a:cubicBezTo>
                  <a:pt x="4195" y="7215"/>
                  <a:pt x="4078" y="7248"/>
                  <a:pt x="3986" y="7194"/>
                </a:cubicBezTo>
                <a:lnTo>
                  <a:pt x="2629" y="6411"/>
                </a:lnTo>
                <a:cubicBezTo>
                  <a:pt x="2537" y="6357"/>
                  <a:pt x="2506" y="6238"/>
                  <a:pt x="2560" y="6146"/>
                </a:cubicBezTo>
                <a:lnTo>
                  <a:pt x="2646" y="5994"/>
                </a:lnTo>
                <a:cubicBezTo>
                  <a:pt x="2686" y="5925"/>
                  <a:pt x="2764" y="5890"/>
                  <a:pt x="2838" y="5900"/>
                </a:cubicBezTo>
                <a:close/>
                <a:moveTo>
                  <a:pt x="18757" y="5900"/>
                </a:moveTo>
                <a:cubicBezTo>
                  <a:pt x="18831" y="5890"/>
                  <a:pt x="18908" y="5925"/>
                  <a:pt x="18949" y="5994"/>
                </a:cubicBezTo>
                <a:lnTo>
                  <a:pt x="19035" y="6146"/>
                </a:lnTo>
                <a:cubicBezTo>
                  <a:pt x="19089" y="6238"/>
                  <a:pt x="19056" y="6357"/>
                  <a:pt x="18964" y="6411"/>
                </a:cubicBezTo>
                <a:lnTo>
                  <a:pt x="17609" y="7194"/>
                </a:lnTo>
                <a:cubicBezTo>
                  <a:pt x="17517" y="7248"/>
                  <a:pt x="17398" y="7215"/>
                  <a:pt x="17344" y="7123"/>
                </a:cubicBezTo>
                <a:lnTo>
                  <a:pt x="17258" y="6971"/>
                </a:lnTo>
                <a:cubicBezTo>
                  <a:pt x="17204" y="6879"/>
                  <a:pt x="17237" y="6762"/>
                  <a:pt x="17329" y="6708"/>
                </a:cubicBezTo>
                <a:lnTo>
                  <a:pt x="18684" y="5925"/>
                </a:lnTo>
                <a:cubicBezTo>
                  <a:pt x="18707" y="5911"/>
                  <a:pt x="18732" y="5903"/>
                  <a:pt x="18757" y="5900"/>
                </a:cubicBezTo>
                <a:close/>
                <a:moveTo>
                  <a:pt x="10800" y="10439"/>
                </a:moveTo>
                <a:cubicBezTo>
                  <a:pt x="10707" y="10439"/>
                  <a:pt x="10614" y="10475"/>
                  <a:pt x="10544" y="10545"/>
                </a:cubicBezTo>
                <a:cubicBezTo>
                  <a:pt x="10402" y="10686"/>
                  <a:pt x="10402" y="10915"/>
                  <a:pt x="10544" y="11056"/>
                </a:cubicBezTo>
                <a:cubicBezTo>
                  <a:pt x="10685" y="11198"/>
                  <a:pt x="10915" y="11198"/>
                  <a:pt x="11056" y="11056"/>
                </a:cubicBezTo>
                <a:cubicBezTo>
                  <a:pt x="11198" y="10915"/>
                  <a:pt x="11198" y="10686"/>
                  <a:pt x="11056" y="10545"/>
                </a:cubicBezTo>
                <a:cubicBezTo>
                  <a:pt x="10986" y="10475"/>
                  <a:pt x="10893" y="10439"/>
                  <a:pt x="10800" y="10439"/>
                </a:cubicBezTo>
                <a:close/>
                <a:moveTo>
                  <a:pt x="1529" y="10520"/>
                </a:moveTo>
                <a:lnTo>
                  <a:pt x="3095" y="10520"/>
                </a:lnTo>
                <a:cubicBezTo>
                  <a:pt x="3203" y="10520"/>
                  <a:pt x="3289" y="10606"/>
                  <a:pt x="3289" y="10714"/>
                </a:cubicBezTo>
                <a:lnTo>
                  <a:pt x="3289" y="10886"/>
                </a:lnTo>
                <a:cubicBezTo>
                  <a:pt x="3289" y="10994"/>
                  <a:pt x="3203" y="11082"/>
                  <a:pt x="3095" y="11082"/>
                </a:cubicBezTo>
                <a:lnTo>
                  <a:pt x="1529" y="11082"/>
                </a:lnTo>
                <a:cubicBezTo>
                  <a:pt x="1426" y="11082"/>
                  <a:pt x="1333" y="10994"/>
                  <a:pt x="1333" y="10886"/>
                </a:cubicBezTo>
                <a:lnTo>
                  <a:pt x="1333" y="10714"/>
                </a:lnTo>
                <a:cubicBezTo>
                  <a:pt x="1333" y="10606"/>
                  <a:pt x="1421" y="10520"/>
                  <a:pt x="1529" y="10520"/>
                </a:cubicBezTo>
                <a:close/>
                <a:moveTo>
                  <a:pt x="18500" y="10520"/>
                </a:moveTo>
                <a:lnTo>
                  <a:pt x="20066" y="10520"/>
                </a:lnTo>
                <a:cubicBezTo>
                  <a:pt x="20174" y="10520"/>
                  <a:pt x="20260" y="10606"/>
                  <a:pt x="20260" y="10714"/>
                </a:cubicBezTo>
                <a:lnTo>
                  <a:pt x="20260" y="10886"/>
                </a:lnTo>
                <a:cubicBezTo>
                  <a:pt x="20260" y="10994"/>
                  <a:pt x="20174" y="11082"/>
                  <a:pt x="20066" y="11082"/>
                </a:cubicBezTo>
                <a:lnTo>
                  <a:pt x="18500" y="11082"/>
                </a:lnTo>
                <a:cubicBezTo>
                  <a:pt x="18392" y="11082"/>
                  <a:pt x="18306" y="10994"/>
                  <a:pt x="18306" y="10886"/>
                </a:cubicBezTo>
                <a:lnTo>
                  <a:pt x="18306" y="10714"/>
                </a:lnTo>
                <a:cubicBezTo>
                  <a:pt x="18306" y="10606"/>
                  <a:pt x="18392" y="10520"/>
                  <a:pt x="18500" y="10520"/>
                </a:cubicBezTo>
                <a:close/>
                <a:moveTo>
                  <a:pt x="4058" y="14383"/>
                </a:moveTo>
                <a:cubicBezTo>
                  <a:pt x="4133" y="14373"/>
                  <a:pt x="4209" y="14408"/>
                  <a:pt x="4249" y="14477"/>
                </a:cubicBezTo>
                <a:lnTo>
                  <a:pt x="4337" y="14629"/>
                </a:lnTo>
                <a:cubicBezTo>
                  <a:pt x="4391" y="14721"/>
                  <a:pt x="4358" y="14840"/>
                  <a:pt x="4266" y="14894"/>
                </a:cubicBezTo>
                <a:lnTo>
                  <a:pt x="2911" y="15677"/>
                </a:lnTo>
                <a:cubicBezTo>
                  <a:pt x="2819" y="15731"/>
                  <a:pt x="2700" y="15698"/>
                  <a:pt x="2646" y="15606"/>
                </a:cubicBezTo>
                <a:lnTo>
                  <a:pt x="2560" y="15456"/>
                </a:lnTo>
                <a:cubicBezTo>
                  <a:pt x="2506" y="15364"/>
                  <a:pt x="2537" y="15245"/>
                  <a:pt x="2629" y="15191"/>
                </a:cubicBezTo>
                <a:lnTo>
                  <a:pt x="3986" y="14408"/>
                </a:lnTo>
                <a:cubicBezTo>
                  <a:pt x="4009" y="14394"/>
                  <a:pt x="4034" y="14386"/>
                  <a:pt x="4058" y="14383"/>
                </a:cubicBezTo>
                <a:close/>
                <a:moveTo>
                  <a:pt x="17536" y="14383"/>
                </a:moveTo>
                <a:cubicBezTo>
                  <a:pt x="17561" y="14386"/>
                  <a:pt x="17586" y="14394"/>
                  <a:pt x="17609" y="14408"/>
                </a:cubicBezTo>
                <a:lnTo>
                  <a:pt x="18964" y="15191"/>
                </a:lnTo>
                <a:cubicBezTo>
                  <a:pt x="19056" y="15245"/>
                  <a:pt x="19089" y="15364"/>
                  <a:pt x="19035" y="15456"/>
                </a:cubicBezTo>
                <a:lnTo>
                  <a:pt x="18949" y="15606"/>
                </a:lnTo>
                <a:cubicBezTo>
                  <a:pt x="18895" y="15698"/>
                  <a:pt x="18776" y="15731"/>
                  <a:pt x="18684" y="15677"/>
                </a:cubicBezTo>
                <a:lnTo>
                  <a:pt x="17329" y="14894"/>
                </a:lnTo>
                <a:cubicBezTo>
                  <a:pt x="17237" y="14840"/>
                  <a:pt x="17204" y="14721"/>
                  <a:pt x="17258" y="14629"/>
                </a:cubicBezTo>
                <a:lnTo>
                  <a:pt x="17344" y="14477"/>
                </a:lnTo>
                <a:cubicBezTo>
                  <a:pt x="17385" y="14408"/>
                  <a:pt x="17462" y="14373"/>
                  <a:pt x="17536" y="14383"/>
                </a:cubicBezTo>
                <a:close/>
                <a:moveTo>
                  <a:pt x="6893" y="17240"/>
                </a:moveTo>
                <a:cubicBezTo>
                  <a:pt x="6918" y="17243"/>
                  <a:pt x="6943" y="17251"/>
                  <a:pt x="6966" y="17265"/>
                </a:cubicBezTo>
                <a:lnTo>
                  <a:pt x="7118" y="17351"/>
                </a:lnTo>
                <a:cubicBezTo>
                  <a:pt x="7210" y="17399"/>
                  <a:pt x="7241" y="17519"/>
                  <a:pt x="7187" y="17616"/>
                </a:cubicBezTo>
                <a:lnTo>
                  <a:pt x="6404" y="18971"/>
                </a:lnTo>
                <a:cubicBezTo>
                  <a:pt x="6350" y="19063"/>
                  <a:pt x="6231" y="19094"/>
                  <a:pt x="6139" y="19040"/>
                </a:cubicBezTo>
                <a:lnTo>
                  <a:pt x="5989" y="18954"/>
                </a:lnTo>
                <a:cubicBezTo>
                  <a:pt x="5897" y="18900"/>
                  <a:pt x="5864" y="18781"/>
                  <a:pt x="5918" y="18689"/>
                </a:cubicBezTo>
                <a:lnTo>
                  <a:pt x="6701" y="17334"/>
                </a:lnTo>
                <a:cubicBezTo>
                  <a:pt x="6742" y="17265"/>
                  <a:pt x="6819" y="17230"/>
                  <a:pt x="6893" y="17240"/>
                </a:cubicBezTo>
                <a:close/>
                <a:moveTo>
                  <a:pt x="14696" y="17240"/>
                </a:moveTo>
                <a:cubicBezTo>
                  <a:pt x="14771" y="17230"/>
                  <a:pt x="14847" y="17265"/>
                  <a:pt x="14887" y="17334"/>
                </a:cubicBezTo>
                <a:lnTo>
                  <a:pt x="15670" y="18689"/>
                </a:lnTo>
                <a:cubicBezTo>
                  <a:pt x="15730" y="18781"/>
                  <a:pt x="15698" y="18900"/>
                  <a:pt x="15601" y="18954"/>
                </a:cubicBezTo>
                <a:lnTo>
                  <a:pt x="15449" y="19040"/>
                </a:lnTo>
                <a:cubicBezTo>
                  <a:pt x="15357" y="19094"/>
                  <a:pt x="15238" y="19063"/>
                  <a:pt x="15184" y="18971"/>
                </a:cubicBezTo>
                <a:lnTo>
                  <a:pt x="14401" y="17616"/>
                </a:lnTo>
                <a:cubicBezTo>
                  <a:pt x="14347" y="17524"/>
                  <a:pt x="14380" y="17405"/>
                  <a:pt x="14472" y="17351"/>
                </a:cubicBezTo>
                <a:lnTo>
                  <a:pt x="14624" y="17265"/>
                </a:lnTo>
                <a:cubicBezTo>
                  <a:pt x="14647" y="17251"/>
                  <a:pt x="14672" y="17243"/>
                  <a:pt x="14696" y="17240"/>
                </a:cubicBezTo>
                <a:close/>
                <a:moveTo>
                  <a:pt x="10714" y="18306"/>
                </a:moveTo>
                <a:lnTo>
                  <a:pt x="10886" y="18306"/>
                </a:lnTo>
                <a:cubicBezTo>
                  <a:pt x="10994" y="18306"/>
                  <a:pt x="11080" y="18392"/>
                  <a:pt x="11080" y="18500"/>
                </a:cubicBezTo>
                <a:lnTo>
                  <a:pt x="11080" y="20066"/>
                </a:lnTo>
                <a:cubicBezTo>
                  <a:pt x="11080" y="20174"/>
                  <a:pt x="10994" y="20262"/>
                  <a:pt x="10886" y="20262"/>
                </a:cubicBezTo>
                <a:lnTo>
                  <a:pt x="10714" y="20262"/>
                </a:lnTo>
                <a:cubicBezTo>
                  <a:pt x="10606" y="20262"/>
                  <a:pt x="10520" y="20174"/>
                  <a:pt x="10520" y="20066"/>
                </a:cubicBezTo>
                <a:lnTo>
                  <a:pt x="10520" y="18500"/>
                </a:lnTo>
                <a:cubicBezTo>
                  <a:pt x="10520" y="18392"/>
                  <a:pt x="10606" y="18306"/>
                  <a:pt x="10714" y="18306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2D44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221" name="mm-C-1.png" descr="mm-C-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219704" y="948729"/>
            <a:ext cx="8005168" cy="80051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0" advTm="120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2D4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mm-flywheel_1.png" descr="mm-flywheel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418644" y="-7902114"/>
            <a:ext cx="29221288" cy="29520228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¡TIEMPO!"/>
          <p:cNvSpPr txBox="1"/>
          <p:nvPr/>
        </p:nvSpPr>
        <p:spPr>
          <a:xfrm>
            <a:off x="6550659" y="5600699"/>
            <a:ext cx="11282681" cy="184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spc="5000" sz="10000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¡TIEMPO!</a:t>
            </a:r>
          </a:p>
        </p:txBody>
      </p:sp>
      <p:sp>
        <p:nvSpPr>
          <p:cNvPr id="225" name="Clock"/>
          <p:cNvSpPr/>
          <p:nvPr/>
        </p:nvSpPr>
        <p:spPr>
          <a:xfrm>
            <a:off x="11557000" y="8102600"/>
            <a:ext cx="1270000" cy="127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3" y="0"/>
                  <a:pt x="0" y="4833"/>
                  <a:pt x="0" y="10800"/>
                </a:cubicBezTo>
                <a:cubicBezTo>
                  <a:pt x="0" y="16767"/>
                  <a:pt x="4833" y="21600"/>
                  <a:pt x="10800" y="21600"/>
                </a:cubicBezTo>
                <a:cubicBezTo>
                  <a:pt x="16767" y="21600"/>
                  <a:pt x="21600" y="16767"/>
                  <a:pt x="21600" y="10800"/>
                </a:cubicBezTo>
                <a:cubicBezTo>
                  <a:pt x="21600" y="4833"/>
                  <a:pt x="16762" y="0"/>
                  <a:pt x="10800" y="0"/>
                </a:cubicBezTo>
                <a:close/>
                <a:moveTo>
                  <a:pt x="10714" y="1340"/>
                </a:moveTo>
                <a:lnTo>
                  <a:pt x="10886" y="1340"/>
                </a:lnTo>
                <a:cubicBezTo>
                  <a:pt x="10994" y="1340"/>
                  <a:pt x="11080" y="1426"/>
                  <a:pt x="11080" y="1534"/>
                </a:cubicBezTo>
                <a:lnTo>
                  <a:pt x="11080" y="3100"/>
                </a:lnTo>
                <a:cubicBezTo>
                  <a:pt x="11080" y="3208"/>
                  <a:pt x="10994" y="3294"/>
                  <a:pt x="10886" y="3294"/>
                </a:cubicBezTo>
                <a:lnTo>
                  <a:pt x="10714" y="3294"/>
                </a:lnTo>
                <a:cubicBezTo>
                  <a:pt x="10606" y="3294"/>
                  <a:pt x="10520" y="3208"/>
                  <a:pt x="10520" y="3100"/>
                </a:cubicBezTo>
                <a:lnTo>
                  <a:pt x="10520" y="1534"/>
                </a:lnTo>
                <a:cubicBezTo>
                  <a:pt x="10520" y="1426"/>
                  <a:pt x="10606" y="1340"/>
                  <a:pt x="10714" y="1340"/>
                </a:cubicBezTo>
                <a:close/>
                <a:moveTo>
                  <a:pt x="6218" y="2541"/>
                </a:moveTo>
                <a:cubicBezTo>
                  <a:pt x="6293" y="2532"/>
                  <a:pt x="6369" y="2567"/>
                  <a:pt x="6409" y="2636"/>
                </a:cubicBezTo>
                <a:lnTo>
                  <a:pt x="7192" y="3991"/>
                </a:lnTo>
                <a:cubicBezTo>
                  <a:pt x="7246" y="4083"/>
                  <a:pt x="7215" y="4202"/>
                  <a:pt x="7123" y="4256"/>
                </a:cubicBezTo>
                <a:lnTo>
                  <a:pt x="6971" y="4342"/>
                </a:lnTo>
                <a:cubicBezTo>
                  <a:pt x="6879" y="4396"/>
                  <a:pt x="6760" y="4363"/>
                  <a:pt x="6706" y="4271"/>
                </a:cubicBezTo>
                <a:lnTo>
                  <a:pt x="5923" y="2916"/>
                </a:lnTo>
                <a:cubicBezTo>
                  <a:pt x="5869" y="2824"/>
                  <a:pt x="5902" y="2700"/>
                  <a:pt x="5994" y="2651"/>
                </a:cubicBezTo>
                <a:lnTo>
                  <a:pt x="6146" y="2565"/>
                </a:lnTo>
                <a:cubicBezTo>
                  <a:pt x="6169" y="2552"/>
                  <a:pt x="6194" y="2544"/>
                  <a:pt x="6218" y="2541"/>
                </a:cubicBezTo>
                <a:close/>
                <a:moveTo>
                  <a:pt x="15382" y="2541"/>
                </a:moveTo>
                <a:cubicBezTo>
                  <a:pt x="15406" y="2544"/>
                  <a:pt x="15431" y="2552"/>
                  <a:pt x="15454" y="2565"/>
                </a:cubicBezTo>
                <a:lnTo>
                  <a:pt x="15606" y="2651"/>
                </a:lnTo>
                <a:cubicBezTo>
                  <a:pt x="15698" y="2705"/>
                  <a:pt x="15731" y="2824"/>
                  <a:pt x="15677" y="2916"/>
                </a:cubicBezTo>
                <a:lnTo>
                  <a:pt x="14894" y="4271"/>
                </a:lnTo>
                <a:cubicBezTo>
                  <a:pt x="14840" y="4363"/>
                  <a:pt x="14721" y="4396"/>
                  <a:pt x="14629" y="4342"/>
                </a:cubicBezTo>
                <a:lnTo>
                  <a:pt x="14477" y="4256"/>
                </a:lnTo>
                <a:cubicBezTo>
                  <a:pt x="14385" y="4202"/>
                  <a:pt x="14354" y="4083"/>
                  <a:pt x="14408" y="3991"/>
                </a:cubicBezTo>
                <a:lnTo>
                  <a:pt x="15191" y="2636"/>
                </a:lnTo>
                <a:cubicBezTo>
                  <a:pt x="15231" y="2567"/>
                  <a:pt x="15307" y="2532"/>
                  <a:pt x="15382" y="2541"/>
                </a:cubicBezTo>
                <a:close/>
                <a:moveTo>
                  <a:pt x="16951" y="4904"/>
                </a:moveTo>
                <a:lnTo>
                  <a:pt x="17280" y="5282"/>
                </a:lnTo>
                <a:lnTo>
                  <a:pt x="11762" y="10660"/>
                </a:lnTo>
                <a:lnTo>
                  <a:pt x="12221" y="10903"/>
                </a:lnTo>
                <a:lnTo>
                  <a:pt x="11600" y="11978"/>
                </a:lnTo>
                <a:lnTo>
                  <a:pt x="10876" y="11524"/>
                </a:lnTo>
                <a:lnTo>
                  <a:pt x="10265" y="12118"/>
                </a:lnTo>
                <a:lnTo>
                  <a:pt x="9433" y="11205"/>
                </a:lnTo>
                <a:lnTo>
                  <a:pt x="9833" y="10871"/>
                </a:lnTo>
                <a:lnTo>
                  <a:pt x="6161" y="8576"/>
                </a:lnTo>
                <a:lnTo>
                  <a:pt x="6556" y="7896"/>
                </a:lnTo>
                <a:lnTo>
                  <a:pt x="10736" y="10115"/>
                </a:lnTo>
                <a:lnTo>
                  <a:pt x="16951" y="4904"/>
                </a:lnTo>
                <a:close/>
                <a:moveTo>
                  <a:pt x="2838" y="5900"/>
                </a:moveTo>
                <a:cubicBezTo>
                  <a:pt x="2863" y="5903"/>
                  <a:pt x="2888" y="5911"/>
                  <a:pt x="2911" y="5925"/>
                </a:cubicBezTo>
                <a:lnTo>
                  <a:pt x="4266" y="6708"/>
                </a:lnTo>
                <a:cubicBezTo>
                  <a:pt x="4358" y="6762"/>
                  <a:pt x="4391" y="6879"/>
                  <a:pt x="4337" y="6971"/>
                </a:cubicBezTo>
                <a:lnTo>
                  <a:pt x="4249" y="7123"/>
                </a:lnTo>
                <a:cubicBezTo>
                  <a:pt x="4195" y="7215"/>
                  <a:pt x="4078" y="7248"/>
                  <a:pt x="3986" y="7194"/>
                </a:cubicBezTo>
                <a:lnTo>
                  <a:pt x="2629" y="6411"/>
                </a:lnTo>
                <a:cubicBezTo>
                  <a:pt x="2537" y="6357"/>
                  <a:pt x="2506" y="6238"/>
                  <a:pt x="2560" y="6146"/>
                </a:cubicBezTo>
                <a:lnTo>
                  <a:pt x="2646" y="5994"/>
                </a:lnTo>
                <a:cubicBezTo>
                  <a:pt x="2686" y="5925"/>
                  <a:pt x="2764" y="5890"/>
                  <a:pt x="2838" y="5900"/>
                </a:cubicBezTo>
                <a:close/>
                <a:moveTo>
                  <a:pt x="18757" y="5900"/>
                </a:moveTo>
                <a:cubicBezTo>
                  <a:pt x="18831" y="5890"/>
                  <a:pt x="18908" y="5925"/>
                  <a:pt x="18949" y="5994"/>
                </a:cubicBezTo>
                <a:lnTo>
                  <a:pt x="19035" y="6146"/>
                </a:lnTo>
                <a:cubicBezTo>
                  <a:pt x="19089" y="6238"/>
                  <a:pt x="19056" y="6357"/>
                  <a:pt x="18964" y="6411"/>
                </a:cubicBezTo>
                <a:lnTo>
                  <a:pt x="17609" y="7194"/>
                </a:lnTo>
                <a:cubicBezTo>
                  <a:pt x="17517" y="7248"/>
                  <a:pt x="17398" y="7215"/>
                  <a:pt x="17344" y="7123"/>
                </a:cubicBezTo>
                <a:lnTo>
                  <a:pt x="17258" y="6971"/>
                </a:lnTo>
                <a:cubicBezTo>
                  <a:pt x="17204" y="6879"/>
                  <a:pt x="17237" y="6762"/>
                  <a:pt x="17329" y="6708"/>
                </a:cubicBezTo>
                <a:lnTo>
                  <a:pt x="18684" y="5925"/>
                </a:lnTo>
                <a:cubicBezTo>
                  <a:pt x="18707" y="5911"/>
                  <a:pt x="18732" y="5903"/>
                  <a:pt x="18757" y="5900"/>
                </a:cubicBezTo>
                <a:close/>
                <a:moveTo>
                  <a:pt x="10800" y="10439"/>
                </a:moveTo>
                <a:cubicBezTo>
                  <a:pt x="10707" y="10439"/>
                  <a:pt x="10614" y="10475"/>
                  <a:pt x="10544" y="10545"/>
                </a:cubicBezTo>
                <a:cubicBezTo>
                  <a:pt x="10402" y="10686"/>
                  <a:pt x="10402" y="10915"/>
                  <a:pt x="10544" y="11056"/>
                </a:cubicBezTo>
                <a:cubicBezTo>
                  <a:pt x="10685" y="11198"/>
                  <a:pt x="10915" y="11198"/>
                  <a:pt x="11056" y="11056"/>
                </a:cubicBezTo>
                <a:cubicBezTo>
                  <a:pt x="11198" y="10915"/>
                  <a:pt x="11198" y="10686"/>
                  <a:pt x="11056" y="10545"/>
                </a:cubicBezTo>
                <a:cubicBezTo>
                  <a:pt x="10986" y="10475"/>
                  <a:pt x="10893" y="10439"/>
                  <a:pt x="10800" y="10439"/>
                </a:cubicBezTo>
                <a:close/>
                <a:moveTo>
                  <a:pt x="1529" y="10520"/>
                </a:moveTo>
                <a:lnTo>
                  <a:pt x="3095" y="10520"/>
                </a:lnTo>
                <a:cubicBezTo>
                  <a:pt x="3203" y="10520"/>
                  <a:pt x="3289" y="10606"/>
                  <a:pt x="3289" y="10714"/>
                </a:cubicBezTo>
                <a:lnTo>
                  <a:pt x="3289" y="10886"/>
                </a:lnTo>
                <a:cubicBezTo>
                  <a:pt x="3289" y="10994"/>
                  <a:pt x="3203" y="11082"/>
                  <a:pt x="3095" y="11082"/>
                </a:cubicBezTo>
                <a:lnTo>
                  <a:pt x="1529" y="11082"/>
                </a:lnTo>
                <a:cubicBezTo>
                  <a:pt x="1426" y="11082"/>
                  <a:pt x="1333" y="10994"/>
                  <a:pt x="1333" y="10886"/>
                </a:cubicBezTo>
                <a:lnTo>
                  <a:pt x="1333" y="10714"/>
                </a:lnTo>
                <a:cubicBezTo>
                  <a:pt x="1333" y="10606"/>
                  <a:pt x="1421" y="10520"/>
                  <a:pt x="1529" y="10520"/>
                </a:cubicBezTo>
                <a:close/>
                <a:moveTo>
                  <a:pt x="18500" y="10520"/>
                </a:moveTo>
                <a:lnTo>
                  <a:pt x="20066" y="10520"/>
                </a:lnTo>
                <a:cubicBezTo>
                  <a:pt x="20174" y="10520"/>
                  <a:pt x="20260" y="10606"/>
                  <a:pt x="20260" y="10714"/>
                </a:cubicBezTo>
                <a:lnTo>
                  <a:pt x="20260" y="10886"/>
                </a:lnTo>
                <a:cubicBezTo>
                  <a:pt x="20260" y="10994"/>
                  <a:pt x="20174" y="11082"/>
                  <a:pt x="20066" y="11082"/>
                </a:cubicBezTo>
                <a:lnTo>
                  <a:pt x="18500" y="11082"/>
                </a:lnTo>
                <a:cubicBezTo>
                  <a:pt x="18392" y="11082"/>
                  <a:pt x="18306" y="10994"/>
                  <a:pt x="18306" y="10886"/>
                </a:cubicBezTo>
                <a:lnTo>
                  <a:pt x="18306" y="10714"/>
                </a:lnTo>
                <a:cubicBezTo>
                  <a:pt x="18306" y="10606"/>
                  <a:pt x="18392" y="10520"/>
                  <a:pt x="18500" y="10520"/>
                </a:cubicBezTo>
                <a:close/>
                <a:moveTo>
                  <a:pt x="4058" y="14383"/>
                </a:moveTo>
                <a:cubicBezTo>
                  <a:pt x="4133" y="14373"/>
                  <a:pt x="4209" y="14408"/>
                  <a:pt x="4249" y="14477"/>
                </a:cubicBezTo>
                <a:lnTo>
                  <a:pt x="4337" y="14629"/>
                </a:lnTo>
                <a:cubicBezTo>
                  <a:pt x="4391" y="14721"/>
                  <a:pt x="4358" y="14840"/>
                  <a:pt x="4266" y="14894"/>
                </a:cubicBezTo>
                <a:lnTo>
                  <a:pt x="2911" y="15677"/>
                </a:lnTo>
                <a:cubicBezTo>
                  <a:pt x="2819" y="15731"/>
                  <a:pt x="2700" y="15698"/>
                  <a:pt x="2646" y="15606"/>
                </a:cubicBezTo>
                <a:lnTo>
                  <a:pt x="2560" y="15456"/>
                </a:lnTo>
                <a:cubicBezTo>
                  <a:pt x="2506" y="15364"/>
                  <a:pt x="2537" y="15245"/>
                  <a:pt x="2629" y="15191"/>
                </a:cubicBezTo>
                <a:lnTo>
                  <a:pt x="3986" y="14408"/>
                </a:lnTo>
                <a:cubicBezTo>
                  <a:pt x="4009" y="14394"/>
                  <a:pt x="4034" y="14386"/>
                  <a:pt x="4058" y="14383"/>
                </a:cubicBezTo>
                <a:close/>
                <a:moveTo>
                  <a:pt x="17536" y="14383"/>
                </a:moveTo>
                <a:cubicBezTo>
                  <a:pt x="17561" y="14386"/>
                  <a:pt x="17586" y="14394"/>
                  <a:pt x="17609" y="14408"/>
                </a:cubicBezTo>
                <a:lnTo>
                  <a:pt x="18964" y="15191"/>
                </a:lnTo>
                <a:cubicBezTo>
                  <a:pt x="19056" y="15245"/>
                  <a:pt x="19089" y="15364"/>
                  <a:pt x="19035" y="15456"/>
                </a:cubicBezTo>
                <a:lnTo>
                  <a:pt x="18949" y="15606"/>
                </a:lnTo>
                <a:cubicBezTo>
                  <a:pt x="18895" y="15698"/>
                  <a:pt x="18776" y="15731"/>
                  <a:pt x="18684" y="15677"/>
                </a:cubicBezTo>
                <a:lnTo>
                  <a:pt x="17329" y="14894"/>
                </a:lnTo>
                <a:cubicBezTo>
                  <a:pt x="17237" y="14840"/>
                  <a:pt x="17204" y="14721"/>
                  <a:pt x="17258" y="14629"/>
                </a:cubicBezTo>
                <a:lnTo>
                  <a:pt x="17344" y="14477"/>
                </a:lnTo>
                <a:cubicBezTo>
                  <a:pt x="17385" y="14408"/>
                  <a:pt x="17462" y="14373"/>
                  <a:pt x="17536" y="14383"/>
                </a:cubicBezTo>
                <a:close/>
                <a:moveTo>
                  <a:pt x="6893" y="17240"/>
                </a:moveTo>
                <a:cubicBezTo>
                  <a:pt x="6918" y="17243"/>
                  <a:pt x="6943" y="17251"/>
                  <a:pt x="6966" y="17265"/>
                </a:cubicBezTo>
                <a:lnTo>
                  <a:pt x="7118" y="17351"/>
                </a:lnTo>
                <a:cubicBezTo>
                  <a:pt x="7210" y="17399"/>
                  <a:pt x="7241" y="17519"/>
                  <a:pt x="7187" y="17616"/>
                </a:cubicBezTo>
                <a:lnTo>
                  <a:pt x="6404" y="18971"/>
                </a:lnTo>
                <a:cubicBezTo>
                  <a:pt x="6350" y="19063"/>
                  <a:pt x="6231" y="19094"/>
                  <a:pt x="6139" y="19040"/>
                </a:cubicBezTo>
                <a:lnTo>
                  <a:pt x="5989" y="18954"/>
                </a:lnTo>
                <a:cubicBezTo>
                  <a:pt x="5897" y="18900"/>
                  <a:pt x="5864" y="18781"/>
                  <a:pt x="5918" y="18689"/>
                </a:cubicBezTo>
                <a:lnTo>
                  <a:pt x="6701" y="17334"/>
                </a:lnTo>
                <a:cubicBezTo>
                  <a:pt x="6742" y="17265"/>
                  <a:pt x="6819" y="17230"/>
                  <a:pt x="6893" y="17240"/>
                </a:cubicBezTo>
                <a:close/>
                <a:moveTo>
                  <a:pt x="14696" y="17240"/>
                </a:moveTo>
                <a:cubicBezTo>
                  <a:pt x="14771" y="17230"/>
                  <a:pt x="14847" y="17265"/>
                  <a:pt x="14887" y="17334"/>
                </a:cubicBezTo>
                <a:lnTo>
                  <a:pt x="15670" y="18689"/>
                </a:lnTo>
                <a:cubicBezTo>
                  <a:pt x="15730" y="18781"/>
                  <a:pt x="15698" y="18900"/>
                  <a:pt x="15601" y="18954"/>
                </a:cubicBezTo>
                <a:lnTo>
                  <a:pt x="15449" y="19040"/>
                </a:lnTo>
                <a:cubicBezTo>
                  <a:pt x="15357" y="19094"/>
                  <a:pt x="15238" y="19063"/>
                  <a:pt x="15184" y="18971"/>
                </a:cubicBezTo>
                <a:lnTo>
                  <a:pt x="14401" y="17616"/>
                </a:lnTo>
                <a:cubicBezTo>
                  <a:pt x="14347" y="17524"/>
                  <a:pt x="14380" y="17405"/>
                  <a:pt x="14472" y="17351"/>
                </a:cubicBezTo>
                <a:lnTo>
                  <a:pt x="14624" y="17265"/>
                </a:lnTo>
                <a:cubicBezTo>
                  <a:pt x="14647" y="17251"/>
                  <a:pt x="14672" y="17243"/>
                  <a:pt x="14696" y="17240"/>
                </a:cubicBezTo>
                <a:close/>
                <a:moveTo>
                  <a:pt x="10714" y="18306"/>
                </a:moveTo>
                <a:lnTo>
                  <a:pt x="10886" y="18306"/>
                </a:lnTo>
                <a:cubicBezTo>
                  <a:pt x="10994" y="18306"/>
                  <a:pt x="11080" y="18392"/>
                  <a:pt x="11080" y="18500"/>
                </a:cubicBezTo>
                <a:lnTo>
                  <a:pt x="11080" y="20066"/>
                </a:lnTo>
                <a:cubicBezTo>
                  <a:pt x="11080" y="20174"/>
                  <a:pt x="10994" y="20262"/>
                  <a:pt x="10886" y="20262"/>
                </a:cubicBezTo>
                <a:lnTo>
                  <a:pt x="10714" y="20262"/>
                </a:lnTo>
                <a:cubicBezTo>
                  <a:pt x="10606" y="20262"/>
                  <a:pt x="10520" y="20174"/>
                  <a:pt x="10520" y="20066"/>
                </a:cubicBezTo>
                <a:lnTo>
                  <a:pt x="10520" y="18500"/>
                </a:lnTo>
                <a:cubicBezTo>
                  <a:pt x="10520" y="18392"/>
                  <a:pt x="10606" y="18306"/>
                  <a:pt x="10714" y="18306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0" advTm="15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D0D9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mean-fondo.png" descr="mean-fond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00836" y="1253097"/>
            <a:ext cx="24985672" cy="15121406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TAREAS A REALIZAR"/>
          <p:cNvSpPr txBox="1"/>
          <p:nvPr/>
        </p:nvSpPr>
        <p:spPr>
          <a:xfrm>
            <a:off x="694134" y="2736849"/>
            <a:ext cx="22995732" cy="18415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17500" dist="25400" dir="5400000">
              <a:srgbClr val="000000">
                <a:alpha val="1483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pc="5000" sz="10000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TAREAS A REALIZAR</a:t>
            </a:r>
          </a:p>
        </p:txBody>
      </p:sp>
      <p:sp>
        <p:nvSpPr>
          <p:cNvPr id="229" name="Escribe las"/>
          <p:cNvSpPr txBox="1"/>
          <p:nvPr/>
        </p:nvSpPr>
        <p:spPr>
          <a:xfrm>
            <a:off x="9094470" y="1219200"/>
            <a:ext cx="6783071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spc="2500" sz="5000">
                <a:solidFill>
                  <a:srgbClr val="344154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Escribe las</a:t>
            </a:r>
          </a:p>
        </p:txBody>
      </p:sp>
      <p:sp>
        <p:nvSpPr>
          <p:cNvPr id="230" name="En la plantilla."/>
          <p:cNvSpPr txBox="1"/>
          <p:nvPr/>
        </p:nvSpPr>
        <p:spPr>
          <a:xfrm>
            <a:off x="7494905" y="5130800"/>
            <a:ext cx="9394191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spc="2500" sz="5000">
                <a:solidFill>
                  <a:srgbClr val="344154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En la plantilla.</a:t>
            </a:r>
          </a:p>
        </p:txBody>
      </p:sp>
      <p:sp>
        <p:nvSpPr>
          <p:cNvPr id="231" name="Rounded Rectangle"/>
          <p:cNvSpPr/>
          <p:nvPr/>
        </p:nvSpPr>
        <p:spPr>
          <a:xfrm>
            <a:off x="9301787" y="8872047"/>
            <a:ext cx="957334" cy="1513497"/>
          </a:xfrm>
          <a:prstGeom prst="roundRect">
            <a:avLst>
              <a:gd name="adj" fmla="val 11229"/>
            </a:avLst>
          </a:prstGeom>
          <a:solidFill>
            <a:srgbClr val="FF2D44">
              <a:alpha val="50381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32" name="90 SEGUNDOS PARA ESCRIBIR EN LA PLANTILLA."/>
          <p:cNvSpPr txBox="1"/>
          <p:nvPr/>
        </p:nvSpPr>
        <p:spPr>
          <a:xfrm>
            <a:off x="4722812" y="11719768"/>
            <a:ext cx="14938376" cy="9652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000">
                <a:solidFill>
                  <a:srgbClr val="344154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b="1">
                <a:latin typeface="Avenir Next Regular"/>
                <a:ea typeface="Avenir Next Regular"/>
                <a:cs typeface="Avenir Next Regular"/>
                <a:sym typeface="Avenir Next Regular"/>
              </a:rPr>
              <a:t>90 SEGUNDOS</a:t>
            </a:r>
            <a:r>
              <a:rPr>
                <a:latin typeface="Avenir Next Heavy"/>
                <a:ea typeface="Avenir Next Heavy"/>
                <a:cs typeface="Avenir Next Heavy"/>
                <a:sym typeface="Avenir Next Heavy"/>
              </a:rPr>
              <a:t> </a:t>
            </a:r>
            <a:r>
              <a:t>PARA ESCRIBIR EN LA PLANTILLA.</a:t>
            </a:r>
          </a:p>
        </p:txBody>
      </p:sp>
      <p:pic>
        <p:nvPicPr>
          <p:cNvPr id="233" name="meanmetrics-Value-proposition.jpg" descr="meanmetrics-Value-proposition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89265" y="6648449"/>
            <a:ext cx="6205470" cy="4796916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234" name="Rounded Rectangle"/>
          <p:cNvSpPr/>
          <p:nvPr/>
        </p:nvSpPr>
        <p:spPr>
          <a:xfrm>
            <a:off x="13873153" y="8200231"/>
            <a:ext cx="1202293" cy="2177936"/>
          </a:xfrm>
          <a:prstGeom prst="roundRect">
            <a:avLst>
              <a:gd name="adj" fmla="val 8577"/>
            </a:avLst>
          </a:prstGeom>
          <a:solidFill>
            <a:srgbClr val="FF2D44">
              <a:alpha val="50381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0" advTm="90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6B5D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mean-fondo.png" descr="mean-fond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00836" y="567297"/>
            <a:ext cx="24985672" cy="15121406"/>
          </a:xfrm>
          <a:prstGeom prst="rect">
            <a:avLst/>
          </a:prstGeom>
          <a:ln w="12700">
            <a:miter lim="400000"/>
          </a:ln>
        </p:spPr>
      </p:pic>
      <p:sp>
        <p:nvSpPr>
          <p:cNvPr id="237" name="DOLORES"/>
          <p:cNvSpPr txBox="1"/>
          <p:nvPr/>
        </p:nvSpPr>
        <p:spPr>
          <a:xfrm>
            <a:off x="8394282" y="1663699"/>
            <a:ext cx="10818695" cy="184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spc="5000" sz="10000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DOLORES</a:t>
            </a:r>
          </a:p>
        </p:txBody>
      </p:sp>
      <p:sp>
        <p:nvSpPr>
          <p:cNvPr id="238" name="EXPLICACIÓN:…"/>
          <p:cNvSpPr txBox="1"/>
          <p:nvPr/>
        </p:nvSpPr>
        <p:spPr>
          <a:xfrm>
            <a:off x="6883767" y="5902672"/>
            <a:ext cx="10616467" cy="517525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0" tIns="381000" rIns="381000" bIns="381000" anchor="ctr">
            <a:spAutoFit/>
          </a:bodyPr>
          <a:lstStyle/>
          <a:p>
            <a:pPr algn="ctr">
              <a:defRPr b="1" sz="4000">
                <a:solidFill>
                  <a:srgbClr val="2A00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EXPLICACIÓN:</a:t>
            </a:r>
          </a:p>
          <a:p>
            <a:pPr>
              <a:defRPr sz="4000">
                <a:solidFill>
                  <a:srgbClr val="344154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¿Qué está pasando con esta persona cuando no encuentra una forma de acercarse a su objetivo? ¿Qué le impide logra las tareas a realizar? Detállalas en este apartado.</a:t>
            </a:r>
          </a:p>
        </p:txBody>
      </p:sp>
      <p:pic>
        <p:nvPicPr>
          <p:cNvPr id="239" name="mm-mean.png" descr="mm-mea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71022" y="1962150"/>
            <a:ext cx="1549401" cy="1244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0" advTm="20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mean-fondo.png" descr="mean-fond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00836" y="1253097"/>
            <a:ext cx="24985672" cy="15121406"/>
          </a:xfrm>
          <a:prstGeom prst="rect">
            <a:avLst/>
          </a:prstGeom>
          <a:ln w="12700">
            <a:miter lim="400000"/>
          </a:ln>
        </p:spPr>
      </p:pic>
      <p:sp>
        <p:nvSpPr>
          <p:cNvPr id="242" name="5 MINUTOS PARA ESCRIBIR TUS IDEAS."/>
          <p:cNvSpPr txBox="1"/>
          <p:nvPr/>
        </p:nvSpPr>
        <p:spPr>
          <a:xfrm>
            <a:off x="7053262" y="10033000"/>
            <a:ext cx="12338051" cy="9652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000">
                <a:solidFill>
                  <a:srgbClr val="344154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 </a:t>
            </a:r>
            <a:r>
              <a:rPr>
                <a:latin typeface="Avenir Next Heavy"/>
                <a:ea typeface="Avenir Next Heavy"/>
                <a:cs typeface="Avenir Next Heavy"/>
                <a:sym typeface="Avenir Next Heavy"/>
              </a:rPr>
              <a:t>5 MINUTOS </a:t>
            </a:r>
            <a:r>
              <a:t>PARA ESCRIBIR TUS IDEAS. </a:t>
            </a:r>
          </a:p>
        </p:txBody>
      </p:sp>
      <p:sp>
        <p:nvSpPr>
          <p:cNvPr id="243" name="Clock"/>
          <p:cNvSpPr/>
          <p:nvPr/>
        </p:nvSpPr>
        <p:spPr>
          <a:xfrm>
            <a:off x="4992687" y="9880600"/>
            <a:ext cx="1270001" cy="127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3" y="0"/>
                  <a:pt x="0" y="4833"/>
                  <a:pt x="0" y="10800"/>
                </a:cubicBezTo>
                <a:cubicBezTo>
                  <a:pt x="0" y="16767"/>
                  <a:pt x="4833" y="21600"/>
                  <a:pt x="10800" y="21600"/>
                </a:cubicBezTo>
                <a:cubicBezTo>
                  <a:pt x="16767" y="21600"/>
                  <a:pt x="21600" y="16767"/>
                  <a:pt x="21600" y="10800"/>
                </a:cubicBezTo>
                <a:cubicBezTo>
                  <a:pt x="21600" y="4833"/>
                  <a:pt x="16762" y="0"/>
                  <a:pt x="10800" y="0"/>
                </a:cubicBezTo>
                <a:close/>
                <a:moveTo>
                  <a:pt x="10714" y="1340"/>
                </a:moveTo>
                <a:lnTo>
                  <a:pt x="10886" y="1340"/>
                </a:lnTo>
                <a:cubicBezTo>
                  <a:pt x="10994" y="1340"/>
                  <a:pt x="11080" y="1426"/>
                  <a:pt x="11080" y="1534"/>
                </a:cubicBezTo>
                <a:lnTo>
                  <a:pt x="11080" y="3100"/>
                </a:lnTo>
                <a:cubicBezTo>
                  <a:pt x="11080" y="3208"/>
                  <a:pt x="10994" y="3294"/>
                  <a:pt x="10886" y="3294"/>
                </a:cubicBezTo>
                <a:lnTo>
                  <a:pt x="10714" y="3294"/>
                </a:lnTo>
                <a:cubicBezTo>
                  <a:pt x="10606" y="3294"/>
                  <a:pt x="10520" y="3208"/>
                  <a:pt x="10520" y="3100"/>
                </a:cubicBezTo>
                <a:lnTo>
                  <a:pt x="10520" y="1534"/>
                </a:lnTo>
                <a:cubicBezTo>
                  <a:pt x="10520" y="1426"/>
                  <a:pt x="10606" y="1340"/>
                  <a:pt x="10714" y="1340"/>
                </a:cubicBezTo>
                <a:close/>
                <a:moveTo>
                  <a:pt x="6218" y="2541"/>
                </a:moveTo>
                <a:cubicBezTo>
                  <a:pt x="6293" y="2532"/>
                  <a:pt x="6369" y="2567"/>
                  <a:pt x="6409" y="2636"/>
                </a:cubicBezTo>
                <a:lnTo>
                  <a:pt x="7192" y="3991"/>
                </a:lnTo>
                <a:cubicBezTo>
                  <a:pt x="7246" y="4083"/>
                  <a:pt x="7215" y="4202"/>
                  <a:pt x="7123" y="4256"/>
                </a:cubicBezTo>
                <a:lnTo>
                  <a:pt x="6971" y="4342"/>
                </a:lnTo>
                <a:cubicBezTo>
                  <a:pt x="6879" y="4396"/>
                  <a:pt x="6760" y="4363"/>
                  <a:pt x="6706" y="4271"/>
                </a:cubicBezTo>
                <a:lnTo>
                  <a:pt x="5923" y="2916"/>
                </a:lnTo>
                <a:cubicBezTo>
                  <a:pt x="5869" y="2824"/>
                  <a:pt x="5902" y="2700"/>
                  <a:pt x="5994" y="2651"/>
                </a:cubicBezTo>
                <a:lnTo>
                  <a:pt x="6146" y="2565"/>
                </a:lnTo>
                <a:cubicBezTo>
                  <a:pt x="6169" y="2552"/>
                  <a:pt x="6194" y="2544"/>
                  <a:pt x="6218" y="2541"/>
                </a:cubicBezTo>
                <a:close/>
                <a:moveTo>
                  <a:pt x="15382" y="2541"/>
                </a:moveTo>
                <a:cubicBezTo>
                  <a:pt x="15406" y="2544"/>
                  <a:pt x="15431" y="2552"/>
                  <a:pt x="15454" y="2565"/>
                </a:cubicBezTo>
                <a:lnTo>
                  <a:pt x="15606" y="2651"/>
                </a:lnTo>
                <a:cubicBezTo>
                  <a:pt x="15698" y="2705"/>
                  <a:pt x="15731" y="2824"/>
                  <a:pt x="15677" y="2916"/>
                </a:cubicBezTo>
                <a:lnTo>
                  <a:pt x="14894" y="4271"/>
                </a:lnTo>
                <a:cubicBezTo>
                  <a:pt x="14840" y="4363"/>
                  <a:pt x="14721" y="4396"/>
                  <a:pt x="14629" y="4342"/>
                </a:cubicBezTo>
                <a:lnTo>
                  <a:pt x="14477" y="4256"/>
                </a:lnTo>
                <a:cubicBezTo>
                  <a:pt x="14385" y="4202"/>
                  <a:pt x="14354" y="4083"/>
                  <a:pt x="14408" y="3991"/>
                </a:cubicBezTo>
                <a:lnTo>
                  <a:pt x="15191" y="2636"/>
                </a:lnTo>
                <a:cubicBezTo>
                  <a:pt x="15231" y="2567"/>
                  <a:pt x="15307" y="2532"/>
                  <a:pt x="15382" y="2541"/>
                </a:cubicBezTo>
                <a:close/>
                <a:moveTo>
                  <a:pt x="16951" y="4904"/>
                </a:moveTo>
                <a:lnTo>
                  <a:pt x="17280" y="5282"/>
                </a:lnTo>
                <a:lnTo>
                  <a:pt x="11762" y="10660"/>
                </a:lnTo>
                <a:lnTo>
                  <a:pt x="12221" y="10903"/>
                </a:lnTo>
                <a:lnTo>
                  <a:pt x="11600" y="11978"/>
                </a:lnTo>
                <a:lnTo>
                  <a:pt x="10876" y="11524"/>
                </a:lnTo>
                <a:lnTo>
                  <a:pt x="10265" y="12118"/>
                </a:lnTo>
                <a:lnTo>
                  <a:pt x="9433" y="11205"/>
                </a:lnTo>
                <a:lnTo>
                  <a:pt x="9833" y="10871"/>
                </a:lnTo>
                <a:lnTo>
                  <a:pt x="6161" y="8576"/>
                </a:lnTo>
                <a:lnTo>
                  <a:pt x="6556" y="7896"/>
                </a:lnTo>
                <a:lnTo>
                  <a:pt x="10736" y="10115"/>
                </a:lnTo>
                <a:lnTo>
                  <a:pt x="16951" y="4904"/>
                </a:lnTo>
                <a:close/>
                <a:moveTo>
                  <a:pt x="2838" y="5900"/>
                </a:moveTo>
                <a:cubicBezTo>
                  <a:pt x="2863" y="5903"/>
                  <a:pt x="2888" y="5911"/>
                  <a:pt x="2911" y="5925"/>
                </a:cubicBezTo>
                <a:lnTo>
                  <a:pt x="4266" y="6708"/>
                </a:lnTo>
                <a:cubicBezTo>
                  <a:pt x="4358" y="6762"/>
                  <a:pt x="4391" y="6879"/>
                  <a:pt x="4337" y="6971"/>
                </a:cubicBezTo>
                <a:lnTo>
                  <a:pt x="4249" y="7123"/>
                </a:lnTo>
                <a:cubicBezTo>
                  <a:pt x="4195" y="7215"/>
                  <a:pt x="4078" y="7248"/>
                  <a:pt x="3986" y="7194"/>
                </a:cubicBezTo>
                <a:lnTo>
                  <a:pt x="2629" y="6411"/>
                </a:lnTo>
                <a:cubicBezTo>
                  <a:pt x="2537" y="6357"/>
                  <a:pt x="2506" y="6238"/>
                  <a:pt x="2560" y="6146"/>
                </a:cubicBezTo>
                <a:lnTo>
                  <a:pt x="2646" y="5994"/>
                </a:lnTo>
                <a:cubicBezTo>
                  <a:pt x="2686" y="5925"/>
                  <a:pt x="2764" y="5890"/>
                  <a:pt x="2838" y="5900"/>
                </a:cubicBezTo>
                <a:close/>
                <a:moveTo>
                  <a:pt x="18757" y="5900"/>
                </a:moveTo>
                <a:cubicBezTo>
                  <a:pt x="18831" y="5890"/>
                  <a:pt x="18908" y="5925"/>
                  <a:pt x="18949" y="5994"/>
                </a:cubicBezTo>
                <a:lnTo>
                  <a:pt x="19035" y="6146"/>
                </a:lnTo>
                <a:cubicBezTo>
                  <a:pt x="19089" y="6238"/>
                  <a:pt x="19056" y="6357"/>
                  <a:pt x="18964" y="6411"/>
                </a:cubicBezTo>
                <a:lnTo>
                  <a:pt x="17609" y="7194"/>
                </a:lnTo>
                <a:cubicBezTo>
                  <a:pt x="17517" y="7248"/>
                  <a:pt x="17398" y="7215"/>
                  <a:pt x="17344" y="7123"/>
                </a:cubicBezTo>
                <a:lnTo>
                  <a:pt x="17258" y="6971"/>
                </a:lnTo>
                <a:cubicBezTo>
                  <a:pt x="17204" y="6879"/>
                  <a:pt x="17237" y="6762"/>
                  <a:pt x="17329" y="6708"/>
                </a:cubicBezTo>
                <a:lnTo>
                  <a:pt x="18684" y="5925"/>
                </a:lnTo>
                <a:cubicBezTo>
                  <a:pt x="18707" y="5911"/>
                  <a:pt x="18732" y="5903"/>
                  <a:pt x="18757" y="5900"/>
                </a:cubicBezTo>
                <a:close/>
                <a:moveTo>
                  <a:pt x="10800" y="10439"/>
                </a:moveTo>
                <a:cubicBezTo>
                  <a:pt x="10707" y="10439"/>
                  <a:pt x="10614" y="10475"/>
                  <a:pt x="10544" y="10545"/>
                </a:cubicBezTo>
                <a:cubicBezTo>
                  <a:pt x="10402" y="10686"/>
                  <a:pt x="10402" y="10915"/>
                  <a:pt x="10544" y="11056"/>
                </a:cubicBezTo>
                <a:cubicBezTo>
                  <a:pt x="10685" y="11198"/>
                  <a:pt x="10915" y="11198"/>
                  <a:pt x="11056" y="11056"/>
                </a:cubicBezTo>
                <a:cubicBezTo>
                  <a:pt x="11198" y="10915"/>
                  <a:pt x="11198" y="10686"/>
                  <a:pt x="11056" y="10545"/>
                </a:cubicBezTo>
                <a:cubicBezTo>
                  <a:pt x="10986" y="10475"/>
                  <a:pt x="10893" y="10439"/>
                  <a:pt x="10800" y="10439"/>
                </a:cubicBezTo>
                <a:close/>
                <a:moveTo>
                  <a:pt x="1529" y="10520"/>
                </a:moveTo>
                <a:lnTo>
                  <a:pt x="3095" y="10520"/>
                </a:lnTo>
                <a:cubicBezTo>
                  <a:pt x="3203" y="10520"/>
                  <a:pt x="3289" y="10606"/>
                  <a:pt x="3289" y="10714"/>
                </a:cubicBezTo>
                <a:lnTo>
                  <a:pt x="3289" y="10886"/>
                </a:lnTo>
                <a:cubicBezTo>
                  <a:pt x="3289" y="10994"/>
                  <a:pt x="3203" y="11082"/>
                  <a:pt x="3095" y="11082"/>
                </a:cubicBezTo>
                <a:lnTo>
                  <a:pt x="1529" y="11082"/>
                </a:lnTo>
                <a:cubicBezTo>
                  <a:pt x="1426" y="11082"/>
                  <a:pt x="1333" y="10994"/>
                  <a:pt x="1333" y="10886"/>
                </a:cubicBezTo>
                <a:lnTo>
                  <a:pt x="1333" y="10714"/>
                </a:lnTo>
                <a:cubicBezTo>
                  <a:pt x="1333" y="10606"/>
                  <a:pt x="1421" y="10520"/>
                  <a:pt x="1529" y="10520"/>
                </a:cubicBezTo>
                <a:close/>
                <a:moveTo>
                  <a:pt x="18500" y="10520"/>
                </a:moveTo>
                <a:lnTo>
                  <a:pt x="20066" y="10520"/>
                </a:lnTo>
                <a:cubicBezTo>
                  <a:pt x="20174" y="10520"/>
                  <a:pt x="20260" y="10606"/>
                  <a:pt x="20260" y="10714"/>
                </a:cubicBezTo>
                <a:lnTo>
                  <a:pt x="20260" y="10886"/>
                </a:lnTo>
                <a:cubicBezTo>
                  <a:pt x="20260" y="10994"/>
                  <a:pt x="20174" y="11082"/>
                  <a:pt x="20066" y="11082"/>
                </a:cubicBezTo>
                <a:lnTo>
                  <a:pt x="18500" y="11082"/>
                </a:lnTo>
                <a:cubicBezTo>
                  <a:pt x="18392" y="11082"/>
                  <a:pt x="18306" y="10994"/>
                  <a:pt x="18306" y="10886"/>
                </a:cubicBezTo>
                <a:lnTo>
                  <a:pt x="18306" y="10714"/>
                </a:lnTo>
                <a:cubicBezTo>
                  <a:pt x="18306" y="10606"/>
                  <a:pt x="18392" y="10520"/>
                  <a:pt x="18500" y="10520"/>
                </a:cubicBezTo>
                <a:close/>
                <a:moveTo>
                  <a:pt x="4058" y="14383"/>
                </a:moveTo>
                <a:cubicBezTo>
                  <a:pt x="4133" y="14373"/>
                  <a:pt x="4209" y="14408"/>
                  <a:pt x="4249" y="14477"/>
                </a:cubicBezTo>
                <a:lnTo>
                  <a:pt x="4337" y="14629"/>
                </a:lnTo>
                <a:cubicBezTo>
                  <a:pt x="4391" y="14721"/>
                  <a:pt x="4358" y="14840"/>
                  <a:pt x="4266" y="14894"/>
                </a:cubicBezTo>
                <a:lnTo>
                  <a:pt x="2911" y="15677"/>
                </a:lnTo>
                <a:cubicBezTo>
                  <a:pt x="2819" y="15731"/>
                  <a:pt x="2700" y="15698"/>
                  <a:pt x="2646" y="15606"/>
                </a:cubicBezTo>
                <a:lnTo>
                  <a:pt x="2560" y="15456"/>
                </a:lnTo>
                <a:cubicBezTo>
                  <a:pt x="2506" y="15364"/>
                  <a:pt x="2537" y="15245"/>
                  <a:pt x="2629" y="15191"/>
                </a:cubicBezTo>
                <a:lnTo>
                  <a:pt x="3986" y="14408"/>
                </a:lnTo>
                <a:cubicBezTo>
                  <a:pt x="4009" y="14394"/>
                  <a:pt x="4034" y="14386"/>
                  <a:pt x="4058" y="14383"/>
                </a:cubicBezTo>
                <a:close/>
                <a:moveTo>
                  <a:pt x="17536" y="14383"/>
                </a:moveTo>
                <a:cubicBezTo>
                  <a:pt x="17561" y="14386"/>
                  <a:pt x="17586" y="14394"/>
                  <a:pt x="17609" y="14408"/>
                </a:cubicBezTo>
                <a:lnTo>
                  <a:pt x="18964" y="15191"/>
                </a:lnTo>
                <a:cubicBezTo>
                  <a:pt x="19056" y="15245"/>
                  <a:pt x="19089" y="15364"/>
                  <a:pt x="19035" y="15456"/>
                </a:cubicBezTo>
                <a:lnTo>
                  <a:pt x="18949" y="15606"/>
                </a:lnTo>
                <a:cubicBezTo>
                  <a:pt x="18895" y="15698"/>
                  <a:pt x="18776" y="15731"/>
                  <a:pt x="18684" y="15677"/>
                </a:cubicBezTo>
                <a:lnTo>
                  <a:pt x="17329" y="14894"/>
                </a:lnTo>
                <a:cubicBezTo>
                  <a:pt x="17237" y="14840"/>
                  <a:pt x="17204" y="14721"/>
                  <a:pt x="17258" y="14629"/>
                </a:cubicBezTo>
                <a:lnTo>
                  <a:pt x="17344" y="14477"/>
                </a:lnTo>
                <a:cubicBezTo>
                  <a:pt x="17385" y="14408"/>
                  <a:pt x="17462" y="14373"/>
                  <a:pt x="17536" y="14383"/>
                </a:cubicBezTo>
                <a:close/>
                <a:moveTo>
                  <a:pt x="6893" y="17240"/>
                </a:moveTo>
                <a:cubicBezTo>
                  <a:pt x="6918" y="17243"/>
                  <a:pt x="6943" y="17251"/>
                  <a:pt x="6966" y="17265"/>
                </a:cubicBezTo>
                <a:lnTo>
                  <a:pt x="7118" y="17351"/>
                </a:lnTo>
                <a:cubicBezTo>
                  <a:pt x="7210" y="17399"/>
                  <a:pt x="7241" y="17519"/>
                  <a:pt x="7187" y="17616"/>
                </a:cubicBezTo>
                <a:lnTo>
                  <a:pt x="6404" y="18971"/>
                </a:lnTo>
                <a:cubicBezTo>
                  <a:pt x="6350" y="19063"/>
                  <a:pt x="6231" y="19094"/>
                  <a:pt x="6139" y="19040"/>
                </a:cubicBezTo>
                <a:lnTo>
                  <a:pt x="5989" y="18954"/>
                </a:lnTo>
                <a:cubicBezTo>
                  <a:pt x="5897" y="18900"/>
                  <a:pt x="5864" y="18781"/>
                  <a:pt x="5918" y="18689"/>
                </a:cubicBezTo>
                <a:lnTo>
                  <a:pt x="6701" y="17334"/>
                </a:lnTo>
                <a:cubicBezTo>
                  <a:pt x="6742" y="17265"/>
                  <a:pt x="6819" y="17230"/>
                  <a:pt x="6893" y="17240"/>
                </a:cubicBezTo>
                <a:close/>
                <a:moveTo>
                  <a:pt x="14696" y="17240"/>
                </a:moveTo>
                <a:cubicBezTo>
                  <a:pt x="14771" y="17230"/>
                  <a:pt x="14847" y="17265"/>
                  <a:pt x="14887" y="17334"/>
                </a:cubicBezTo>
                <a:lnTo>
                  <a:pt x="15670" y="18689"/>
                </a:lnTo>
                <a:cubicBezTo>
                  <a:pt x="15730" y="18781"/>
                  <a:pt x="15698" y="18900"/>
                  <a:pt x="15601" y="18954"/>
                </a:cubicBezTo>
                <a:lnTo>
                  <a:pt x="15449" y="19040"/>
                </a:lnTo>
                <a:cubicBezTo>
                  <a:pt x="15357" y="19094"/>
                  <a:pt x="15238" y="19063"/>
                  <a:pt x="15184" y="18971"/>
                </a:cubicBezTo>
                <a:lnTo>
                  <a:pt x="14401" y="17616"/>
                </a:lnTo>
                <a:cubicBezTo>
                  <a:pt x="14347" y="17524"/>
                  <a:pt x="14380" y="17405"/>
                  <a:pt x="14472" y="17351"/>
                </a:cubicBezTo>
                <a:lnTo>
                  <a:pt x="14624" y="17265"/>
                </a:lnTo>
                <a:cubicBezTo>
                  <a:pt x="14647" y="17251"/>
                  <a:pt x="14672" y="17243"/>
                  <a:pt x="14696" y="17240"/>
                </a:cubicBezTo>
                <a:close/>
                <a:moveTo>
                  <a:pt x="10714" y="18306"/>
                </a:moveTo>
                <a:lnTo>
                  <a:pt x="10886" y="18306"/>
                </a:lnTo>
                <a:cubicBezTo>
                  <a:pt x="10994" y="18306"/>
                  <a:pt x="11080" y="18392"/>
                  <a:pt x="11080" y="18500"/>
                </a:cubicBezTo>
                <a:lnTo>
                  <a:pt x="11080" y="20066"/>
                </a:lnTo>
                <a:cubicBezTo>
                  <a:pt x="11080" y="20174"/>
                  <a:pt x="10994" y="20262"/>
                  <a:pt x="10886" y="20262"/>
                </a:cubicBezTo>
                <a:lnTo>
                  <a:pt x="10714" y="20262"/>
                </a:lnTo>
                <a:cubicBezTo>
                  <a:pt x="10606" y="20262"/>
                  <a:pt x="10520" y="20174"/>
                  <a:pt x="10520" y="20066"/>
                </a:cubicBezTo>
                <a:lnTo>
                  <a:pt x="10520" y="18500"/>
                </a:lnTo>
                <a:cubicBezTo>
                  <a:pt x="10520" y="18392"/>
                  <a:pt x="10606" y="18306"/>
                  <a:pt x="10714" y="18306"/>
                </a:cubicBezTo>
                <a:close/>
              </a:path>
            </a:pathLst>
          </a:custGeom>
          <a:solidFill>
            <a:srgbClr val="FF2D4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2D44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244" name="meanmetrics-dolores.png" descr="meanmetrics-dolores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09582" y="1369615"/>
            <a:ext cx="7564836" cy="75648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0" advTm="300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MeanMetrics-Guide.png" descr="MeanMetrics-Guid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52892" y="2314306"/>
            <a:ext cx="7163509" cy="9087388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Este taller es parte de la guía gratuita de “Sistematiza tus Ventas”. Podrás descargarlo escaneando el siguiente código:"/>
          <p:cNvSpPr txBox="1"/>
          <p:nvPr/>
        </p:nvSpPr>
        <p:spPr>
          <a:xfrm>
            <a:off x="10530309" y="4376979"/>
            <a:ext cx="10920891" cy="2164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>
              <a:defRPr baseline="28571" sz="35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Este taller es parte de la </a:t>
            </a:r>
            <a:r>
              <a:rPr>
                <a:solidFill>
                  <a:srgbClr val="2A00FF"/>
                </a:solidFill>
                <a:latin typeface="Avenir Heavy"/>
                <a:ea typeface="Avenir Heavy"/>
                <a:cs typeface="Avenir Heavy"/>
                <a:sym typeface="Avenir Heavy"/>
              </a:rPr>
              <a:t>guía gratuita</a:t>
            </a:r>
            <a:r>
              <a:t> de </a:t>
            </a:r>
            <a:r>
              <a:rPr>
                <a:latin typeface="Avenir Heavy"/>
                <a:ea typeface="Avenir Heavy"/>
                <a:cs typeface="Avenir Heavy"/>
                <a:sym typeface="Avenir Heavy"/>
              </a:rPr>
              <a:t>“Sistematiza tus Ventas”</a:t>
            </a:r>
            <a:r>
              <a:t>. Podrás descargarlo escaneando el siguiente código:</a:t>
            </a:r>
          </a:p>
        </p:txBody>
      </p:sp>
      <p:sp>
        <p:nvSpPr>
          <p:cNvPr id="158" name="¿QUIERES OBTENER EL MATERIAL COMPLETO?"/>
          <p:cNvSpPr txBox="1"/>
          <p:nvPr/>
        </p:nvSpPr>
        <p:spPr>
          <a:xfrm>
            <a:off x="12374294" y="1894986"/>
            <a:ext cx="9076906" cy="23215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baseline="16666" sz="6000">
                <a:solidFill>
                  <a:srgbClr val="FF2D44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¿QUIERES OBTENER EL MATERIAL COMPLETO?</a:t>
            </a:r>
          </a:p>
        </p:txBody>
      </p:sp>
      <p:pic>
        <p:nvPicPr>
          <p:cNvPr id="159" name="MeanMetrics-youtube.png" descr="MeanMetrics-youtub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463461" y="6701492"/>
            <a:ext cx="4522039" cy="45220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0" advTm="10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2D4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mm-flywheel_1.png" descr="mm-flywheel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418644" y="-7902114"/>
            <a:ext cx="29221288" cy="29520228"/>
          </a:xfrm>
          <a:prstGeom prst="rect">
            <a:avLst/>
          </a:prstGeom>
          <a:ln w="12700">
            <a:miter lim="400000"/>
          </a:ln>
        </p:spPr>
      </p:pic>
      <p:sp>
        <p:nvSpPr>
          <p:cNvPr id="247" name="¡TIEMPO!"/>
          <p:cNvSpPr txBox="1"/>
          <p:nvPr/>
        </p:nvSpPr>
        <p:spPr>
          <a:xfrm>
            <a:off x="6550659" y="5600699"/>
            <a:ext cx="11282681" cy="184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spc="5000" sz="10000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¡TIEMPO!</a:t>
            </a:r>
          </a:p>
        </p:txBody>
      </p:sp>
      <p:sp>
        <p:nvSpPr>
          <p:cNvPr id="248" name="Clock"/>
          <p:cNvSpPr/>
          <p:nvPr/>
        </p:nvSpPr>
        <p:spPr>
          <a:xfrm>
            <a:off x="11557000" y="8102600"/>
            <a:ext cx="1270000" cy="127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3" y="0"/>
                  <a:pt x="0" y="4833"/>
                  <a:pt x="0" y="10800"/>
                </a:cubicBezTo>
                <a:cubicBezTo>
                  <a:pt x="0" y="16767"/>
                  <a:pt x="4833" y="21600"/>
                  <a:pt x="10800" y="21600"/>
                </a:cubicBezTo>
                <a:cubicBezTo>
                  <a:pt x="16767" y="21600"/>
                  <a:pt x="21600" y="16767"/>
                  <a:pt x="21600" y="10800"/>
                </a:cubicBezTo>
                <a:cubicBezTo>
                  <a:pt x="21600" y="4833"/>
                  <a:pt x="16762" y="0"/>
                  <a:pt x="10800" y="0"/>
                </a:cubicBezTo>
                <a:close/>
                <a:moveTo>
                  <a:pt x="10714" y="1340"/>
                </a:moveTo>
                <a:lnTo>
                  <a:pt x="10886" y="1340"/>
                </a:lnTo>
                <a:cubicBezTo>
                  <a:pt x="10994" y="1340"/>
                  <a:pt x="11080" y="1426"/>
                  <a:pt x="11080" y="1534"/>
                </a:cubicBezTo>
                <a:lnTo>
                  <a:pt x="11080" y="3100"/>
                </a:lnTo>
                <a:cubicBezTo>
                  <a:pt x="11080" y="3208"/>
                  <a:pt x="10994" y="3294"/>
                  <a:pt x="10886" y="3294"/>
                </a:cubicBezTo>
                <a:lnTo>
                  <a:pt x="10714" y="3294"/>
                </a:lnTo>
                <a:cubicBezTo>
                  <a:pt x="10606" y="3294"/>
                  <a:pt x="10520" y="3208"/>
                  <a:pt x="10520" y="3100"/>
                </a:cubicBezTo>
                <a:lnTo>
                  <a:pt x="10520" y="1534"/>
                </a:lnTo>
                <a:cubicBezTo>
                  <a:pt x="10520" y="1426"/>
                  <a:pt x="10606" y="1340"/>
                  <a:pt x="10714" y="1340"/>
                </a:cubicBezTo>
                <a:close/>
                <a:moveTo>
                  <a:pt x="6218" y="2541"/>
                </a:moveTo>
                <a:cubicBezTo>
                  <a:pt x="6293" y="2532"/>
                  <a:pt x="6369" y="2567"/>
                  <a:pt x="6409" y="2636"/>
                </a:cubicBezTo>
                <a:lnTo>
                  <a:pt x="7192" y="3991"/>
                </a:lnTo>
                <a:cubicBezTo>
                  <a:pt x="7246" y="4083"/>
                  <a:pt x="7215" y="4202"/>
                  <a:pt x="7123" y="4256"/>
                </a:cubicBezTo>
                <a:lnTo>
                  <a:pt x="6971" y="4342"/>
                </a:lnTo>
                <a:cubicBezTo>
                  <a:pt x="6879" y="4396"/>
                  <a:pt x="6760" y="4363"/>
                  <a:pt x="6706" y="4271"/>
                </a:cubicBezTo>
                <a:lnTo>
                  <a:pt x="5923" y="2916"/>
                </a:lnTo>
                <a:cubicBezTo>
                  <a:pt x="5869" y="2824"/>
                  <a:pt x="5902" y="2700"/>
                  <a:pt x="5994" y="2651"/>
                </a:cubicBezTo>
                <a:lnTo>
                  <a:pt x="6146" y="2565"/>
                </a:lnTo>
                <a:cubicBezTo>
                  <a:pt x="6169" y="2552"/>
                  <a:pt x="6194" y="2544"/>
                  <a:pt x="6218" y="2541"/>
                </a:cubicBezTo>
                <a:close/>
                <a:moveTo>
                  <a:pt x="15382" y="2541"/>
                </a:moveTo>
                <a:cubicBezTo>
                  <a:pt x="15406" y="2544"/>
                  <a:pt x="15431" y="2552"/>
                  <a:pt x="15454" y="2565"/>
                </a:cubicBezTo>
                <a:lnTo>
                  <a:pt x="15606" y="2651"/>
                </a:lnTo>
                <a:cubicBezTo>
                  <a:pt x="15698" y="2705"/>
                  <a:pt x="15731" y="2824"/>
                  <a:pt x="15677" y="2916"/>
                </a:cubicBezTo>
                <a:lnTo>
                  <a:pt x="14894" y="4271"/>
                </a:lnTo>
                <a:cubicBezTo>
                  <a:pt x="14840" y="4363"/>
                  <a:pt x="14721" y="4396"/>
                  <a:pt x="14629" y="4342"/>
                </a:cubicBezTo>
                <a:lnTo>
                  <a:pt x="14477" y="4256"/>
                </a:lnTo>
                <a:cubicBezTo>
                  <a:pt x="14385" y="4202"/>
                  <a:pt x="14354" y="4083"/>
                  <a:pt x="14408" y="3991"/>
                </a:cubicBezTo>
                <a:lnTo>
                  <a:pt x="15191" y="2636"/>
                </a:lnTo>
                <a:cubicBezTo>
                  <a:pt x="15231" y="2567"/>
                  <a:pt x="15307" y="2532"/>
                  <a:pt x="15382" y="2541"/>
                </a:cubicBezTo>
                <a:close/>
                <a:moveTo>
                  <a:pt x="16951" y="4904"/>
                </a:moveTo>
                <a:lnTo>
                  <a:pt x="17280" y="5282"/>
                </a:lnTo>
                <a:lnTo>
                  <a:pt x="11762" y="10660"/>
                </a:lnTo>
                <a:lnTo>
                  <a:pt x="12221" y="10903"/>
                </a:lnTo>
                <a:lnTo>
                  <a:pt x="11600" y="11978"/>
                </a:lnTo>
                <a:lnTo>
                  <a:pt x="10876" y="11524"/>
                </a:lnTo>
                <a:lnTo>
                  <a:pt x="10265" y="12118"/>
                </a:lnTo>
                <a:lnTo>
                  <a:pt x="9433" y="11205"/>
                </a:lnTo>
                <a:lnTo>
                  <a:pt x="9833" y="10871"/>
                </a:lnTo>
                <a:lnTo>
                  <a:pt x="6161" y="8576"/>
                </a:lnTo>
                <a:lnTo>
                  <a:pt x="6556" y="7896"/>
                </a:lnTo>
                <a:lnTo>
                  <a:pt x="10736" y="10115"/>
                </a:lnTo>
                <a:lnTo>
                  <a:pt x="16951" y="4904"/>
                </a:lnTo>
                <a:close/>
                <a:moveTo>
                  <a:pt x="2838" y="5900"/>
                </a:moveTo>
                <a:cubicBezTo>
                  <a:pt x="2863" y="5903"/>
                  <a:pt x="2888" y="5911"/>
                  <a:pt x="2911" y="5925"/>
                </a:cubicBezTo>
                <a:lnTo>
                  <a:pt x="4266" y="6708"/>
                </a:lnTo>
                <a:cubicBezTo>
                  <a:pt x="4358" y="6762"/>
                  <a:pt x="4391" y="6879"/>
                  <a:pt x="4337" y="6971"/>
                </a:cubicBezTo>
                <a:lnTo>
                  <a:pt x="4249" y="7123"/>
                </a:lnTo>
                <a:cubicBezTo>
                  <a:pt x="4195" y="7215"/>
                  <a:pt x="4078" y="7248"/>
                  <a:pt x="3986" y="7194"/>
                </a:cubicBezTo>
                <a:lnTo>
                  <a:pt x="2629" y="6411"/>
                </a:lnTo>
                <a:cubicBezTo>
                  <a:pt x="2537" y="6357"/>
                  <a:pt x="2506" y="6238"/>
                  <a:pt x="2560" y="6146"/>
                </a:cubicBezTo>
                <a:lnTo>
                  <a:pt x="2646" y="5994"/>
                </a:lnTo>
                <a:cubicBezTo>
                  <a:pt x="2686" y="5925"/>
                  <a:pt x="2764" y="5890"/>
                  <a:pt x="2838" y="5900"/>
                </a:cubicBezTo>
                <a:close/>
                <a:moveTo>
                  <a:pt x="18757" y="5900"/>
                </a:moveTo>
                <a:cubicBezTo>
                  <a:pt x="18831" y="5890"/>
                  <a:pt x="18908" y="5925"/>
                  <a:pt x="18949" y="5994"/>
                </a:cubicBezTo>
                <a:lnTo>
                  <a:pt x="19035" y="6146"/>
                </a:lnTo>
                <a:cubicBezTo>
                  <a:pt x="19089" y="6238"/>
                  <a:pt x="19056" y="6357"/>
                  <a:pt x="18964" y="6411"/>
                </a:cubicBezTo>
                <a:lnTo>
                  <a:pt x="17609" y="7194"/>
                </a:lnTo>
                <a:cubicBezTo>
                  <a:pt x="17517" y="7248"/>
                  <a:pt x="17398" y="7215"/>
                  <a:pt x="17344" y="7123"/>
                </a:cubicBezTo>
                <a:lnTo>
                  <a:pt x="17258" y="6971"/>
                </a:lnTo>
                <a:cubicBezTo>
                  <a:pt x="17204" y="6879"/>
                  <a:pt x="17237" y="6762"/>
                  <a:pt x="17329" y="6708"/>
                </a:cubicBezTo>
                <a:lnTo>
                  <a:pt x="18684" y="5925"/>
                </a:lnTo>
                <a:cubicBezTo>
                  <a:pt x="18707" y="5911"/>
                  <a:pt x="18732" y="5903"/>
                  <a:pt x="18757" y="5900"/>
                </a:cubicBezTo>
                <a:close/>
                <a:moveTo>
                  <a:pt x="10800" y="10439"/>
                </a:moveTo>
                <a:cubicBezTo>
                  <a:pt x="10707" y="10439"/>
                  <a:pt x="10614" y="10475"/>
                  <a:pt x="10544" y="10545"/>
                </a:cubicBezTo>
                <a:cubicBezTo>
                  <a:pt x="10402" y="10686"/>
                  <a:pt x="10402" y="10915"/>
                  <a:pt x="10544" y="11056"/>
                </a:cubicBezTo>
                <a:cubicBezTo>
                  <a:pt x="10685" y="11198"/>
                  <a:pt x="10915" y="11198"/>
                  <a:pt x="11056" y="11056"/>
                </a:cubicBezTo>
                <a:cubicBezTo>
                  <a:pt x="11198" y="10915"/>
                  <a:pt x="11198" y="10686"/>
                  <a:pt x="11056" y="10545"/>
                </a:cubicBezTo>
                <a:cubicBezTo>
                  <a:pt x="10986" y="10475"/>
                  <a:pt x="10893" y="10439"/>
                  <a:pt x="10800" y="10439"/>
                </a:cubicBezTo>
                <a:close/>
                <a:moveTo>
                  <a:pt x="1529" y="10520"/>
                </a:moveTo>
                <a:lnTo>
                  <a:pt x="3095" y="10520"/>
                </a:lnTo>
                <a:cubicBezTo>
                  <a:pt x="3203" y="10520"/>
                  <a:pt x="3289" y="10606"/>
                  <a:pt x="3289" y="10714"/>
                </a:cubicBezTo>
                <a:lnTo>
                  <a:pt x="3289" y="10886"/>
                </a:lnTo>
                <a:cubicBezTo>
                  <a:pt x="3289" y="10994"/>
                  <a:pt x="3203" y="11082"/>
                  <a:pt x="3095" y="11082"/>
                </a:cubicBezTo>
                <a:lnTo>
                  <a:pt x="1529" y="11082"/>
                </a:lnTo>
                <a:cubicBezTo>
                  <a:pt x="1426" y="11082"/>
                  <a:pt x="1333" y="10994"/>
                  <a:pt x="1333" y="10886"/>
                </a:cubicBezTo>
                <a:lnTo>
                  <a:pt x="1333" y="10714"/>
                </a:lnTo>
                <a:cubicBezTo>
                  <a:pt x="1333" y="10606"/>
                  <a:pt x="1421" y="10520"/>
                  <a:pt x="1529" y="10520"/>
                </a:cubicBezTo>
                <a:close/>
                <a:moveTo>
                  <a:pt x="18500" y="10520"/>
                </a:moveTo>
                <a:lnTo>
                  <a:pt x="20066" y="10520"/>
                </a:lnTo>
                <a:cubicBezTo>
                  <a:pt x="20174" y="10520"/>
                  <a:pt x="20260" y="10606"/>
                  <a:pt x="20260" y="10714"/>
                </a:cubicBezTo>
                <a:lnTo>
                  <a:pt x="20260" y="10886"/>
                </a:lnTo>
                <a:cubicBezTo>
                  <a:pt x="20260" y="10994"/>
                  <a:pt x="20174" y="11082"/>
                  <a:pt x="20066" y="11082"/>
                </a:cubicBezTo>
                <a:lnTo>
                  <a:pt x="18500" y="11082"/>
                </a:lnTo>
                <a:cubicBezTo>
                  <a:pt x="18392" y="11082"/>
                  <a:pt x="18306" y="10994"/>
                  <a:pt x="18306" y="10886"/>
                </a:cubicBezTo>
                <a:lnTo>
                  <a:pt x="18306" y="10714"/>
                </a:lnTo>
                <a:cubicBezTo>
                  <a:pt x="18306" y="10606"/>
                  <a:pt x="18392" y="10520"/>
                  <a:pt x="18500" y="10520"/>
                </a:cubicBezTo>
                <a:close/>
                <a:moveTo>
                  <a:pt x="4058" y="14383"/>
                </a:moveTo>
                <a:cubicBezTo>
                  <a:pt x="4133" y="14373"/>
                  <a:pt x="4209" y="14408"/>
                  <a:pt x="4249" y="14477"/>
                </a:cubicBezTo>
                <a:lnTo>
                  <a:pt x="4337" y="14629"/>
                </a:lnTo>
                <a:cubicBezTo>
                  <a:pt x="4391" y="14721"/>
                  <a:pt x="4358" y="14840"/>
                  <a:pt x="4266" y="14894"/>
                </a:cubicBezTo>
                <a:lnTo>
                  <a:pt x="2911" y="15677"/>
                </a:lnTo>
                <a:cubicBezTo>
                  <a:pt x="2819" y="15731"/>
                  <a:pt x="2700" y="15698"/>
                  <a:pt x="2646" y="15606"/>
                </a:cubicBezTo>
                <a:lnTo>
                  <a:pt x="2560" y="15456"/>
                </a:lnTo>
                <a:cubicBezTo>
                  <a:pt x="2506" y="15364"/>
                  <a:pt x="2537" y="15245"/>
                  <a:pt x="2629" y="15191"/>
                </a:cubicBezTo>
                <a:lnTo>
                  <a:pt x="3986" y="14408"/>
                </a:lnTo>
                <a:cubicBezTo>
                  <a:pt x="4009" y="14394"/>
                  <a:pt x="4034" y="14386"/>
                  <a:pt x="4058" y="14383"/>
                </a:cubicBezTo>
                <a:close/>
                <a:moveTo>
                  <a:pt x="17536" y="14383"/>
                </a:moveTo>
                <a:cubicBezTo>
                  <a:pt x="17561" y="14386"/>
                  <a:pt x="17586" y="14394"/>
                  <a:pt x="17609" y="14408"/>
                </a:cubicBezTo>
                <a:lnTo>
                  <a:pt x="18964" y="15191"/>
                </a:lnTo>
                <a:cubicBezTo>
                  <a:pt x="19056" y="15245"/>
                  <a:pt x="19089" y="15364"/>
                  <a:pt x="19035" y="15456"/>
                </a:cubicBezTo>
                <a:lnTo>
                  <a:pt x="18949" y="15606"/>
                </a:lnTo>
                <a:cubicBezTo>
                  <a:pt x="18895" y="15698"/>
                  <a:pt x="18776" y="15731"/>
                  <a:pt x="18684" y="15677"/>
                </a:cubicBezTo>
                <a:lnTo>
                  <a:pt x="17329" y="14894"/>
                </a:lnTo>
                <a:cubicBezTo>
                  <a:pt x="17237" y="14840"/>
                  <a:pt x="17204" y="14721"/>
                  <a:pt x="17258" y="14629"/>
                </a:cubicBezTo>
                <a:lnTo>
                  <a:pt x="17344" y="14477"/>
                </a:lnTo>
                <a:cubicBezTo>
                  <a:pt x="17385" y="14408"/>
                  <a:pt x="17462" y="14373"/>
                  <a:pt x="17536" y="14383"/>
                </a:cubicBezTo>
                <a:close/>
                <a:moveTo>
                  <a:pt x="6893" y="17240"/>
                </a:moveTo>
                <a:cubicBezTo>
                  <a:pt x="6918" y="17243"/>
                  <a:pt x="6943" y="17251"/>
                  <a:pt x="6966" y="17265"/>
                </a:cubicBezTo>
                <a:lnTo>
                  <a:pt x="7118" y="17351"/>
                </a:lnTo>
                <a:cubicBezTo>
                  <a:pt x="7210" y="17399"/>
                  <a:pt x="7241" y="17519"/>
                  <a:pt x="7187" y="17616"/>
                </a:cubicBezTo>
                <a:lnTo>
                  <a:pt x="6404" y="18971"/>
                </a:lnTo>
                <a:cubicBezTo>
                  <a:pt x="6350" y="19063"/>
                  <a:pt x="6231" y="19094"/>
                  <a:pt x="6139" y="19040"/>
                </a:cubicBezTo>
                <a:lnTo>
                  <a:pt x="5989" y="18954"/>
                </a:lnTo>
                <a:cubicBezTo>
                  <a:pt x="5897" y="18900"/>
                  <a:pt x="5864" y="18781"/>
                  <a:pt x="5918" y="18689"/>
                </a:cubicBezTo>
                <a:lnTo>
                  <a:pt x="6701" y="17334"/>
                </a:lnTo>
                <a:cubicBezTo>
                  <a:pt x="6742" y="17265"/>
                  <a:pt x="6819" y="17230"/>
                  <a:pt x="6893" y="17240"/>
                </a:cubicBezTo>
                <a:close/>
                <a:moveTo>
                  <a:pt x="14696" y="17240"/>
                </a:moveTo>
                <a:cubicBezTo>
                  <a:pt x="14771" y="17230"/>
                  <a:pt x="14847" y="17265"/>
                  <a:pt x="14887" y="17334"/>
                </a:cubicBezTo>
                <a:lnTo>
                  <a:pt x="15670" y="18689"/>
                </a:lnTo>
                <a:cubicBezTo>
                  <a:pt x="15730" y="18781"/>
                  <a:pt x="15698" y="18900"/>
                  <a:pt x="15601" y="18954"/>
                </a:cubicBezTo>
                <a:lnTo>
                  <a:pt x="15449" y="19040"/>
                </a:lnTo>
                <a:cubicBezTo>
                  <a:pt x="15357" y="19094"/>
                  <a:pt x="15238" y="19063"/>
                  <a:pt x="15184" y="18971"/>
                </a:cubicBezTo>
                <a:lnTo>
                  <a:pt x="14401" y="17616"/>
                </a:lnTo>
                <a:cubicBezTo>
                  <a:pt x="14347" y="17524"/>
                  <a:pt x="14380" y="17405"/>
                  <a:pt x="14472" y="17351"/>
                </a:cubicBezTo>
                <a:lnTo>
                  <a:pt x="14624" y="17265"/>
                </a:lnTo>
                <a:cubicBezTo>
                  <a:pt x="14647" y="17251"/>
                  <a:pt x="14672" y="17243"/>
                  <a:pt x="14696" y="17240"/>
                </a:cubicBezTo>
                <a:close/>
                <a:moveTo>
                  <a:pt x="10714" y="18306"/>
                </a:moveTo>
                <a:lnTo>
                  <a:pt x="10886" y="18306"/>
                </a:lnTo>
                <a:cubicBezTo>
                  <a:pt x="10994" y="18306"/>
                  <a:pt x="11080" y="18392"/>
                  <a:pt x="11080" y="18500"/>
                </a:cubicBezTo>
                <a:lnTo>
                  <a:pt x="11080" y="20066"/>
                </a:lnTo>
                <a:cubicBezTo>
                  <a:pt x="11080" y="20174"/>
                  <a:pt x="10994" y="20262"/>
                  <a:pt x="10886" y="20262"/>
                </a:cubicBezTo>
                <a:lnTo>
                  <a:pt x="10714" y="20262"/>
                </a:lnTo>
                <a:cubicBezTo>
                  <a:pt x="10606" y="20262"/>
                  <a:pt x="10520" y="20174"/>
                  <a:pt x="10520" y="20066"/>
                </a:cubicBezTo>
                <a:lnTo>
                  <a:pt x="10520" y="18500"/>
                </a:lnTo>
                <a:cubicBezTo>
                  <a:pt x="10520" y="18392"/>
                  <a:pt x="10606" y="18306"/>
                  <a:pt x="10714" y="18306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15000" p14:dur="2000">
        <p:dissolve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2A00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mm-flywheel_1.png" descr="mm-flywheel_1.png"/>
          <p:cNvPicPr>
            <a:picLocks noChangeAspect="1"/>
          </p:cNvPicPr>
          <p:nvPr/>
        </p:nvPicPr>
        <p:blipFill>
          <a:blip r:embed="rId2">
            <a:alphaModFix amt="49787"/>
            <a:extLst/>
          </a:blip>
          <a:srcRect l="36912" t="36912" r="0" b="0"/>
          <a:stretch>
            <a:fillRect/>
          </a:stretch>
        </p:blipFill>
        <p:spPr>
          <a:xfrm>
            <a:off x="0" y="0"/>
            <a:ext cx="8565500" cy="8653127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2 MINUTOS PARA ESCRIBIR TUS IDEAS."/>
          <p:cNvSpPr txBox="1"/>
          <p:nvPr/>
        </p:nvSpPr>
        <p:spPr>
          <a:xfrm>
            <a:off x="7053262" y="10236200"/>
            <a:ext cx="12303761" cy="9652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000">
                <a:solidFill>
                  <a:srgbClr val="344154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 </a:t>
            </a:r>
            <a:r>
              <a:rPr b="1">
                <a:latin typeface="Avenir Next Regular"/>
                <a:ea typeface="Avenir Next Regular"/>
                <a:cs typeface="Avenir Next Regular"/>
                <a:sym typeface="Avenir Next Regular"/>
              </a:rPr>
              <a:t>2</a:t>
            </a:r>
            <a:r>
              <a:rPr>
                <a:latin typeface="Avenir Next Heavy"/>
                <a:ea typeface="Avenir Next Heavy"/>
                <a:cs typeface="Avenir Next Heavy"/>
                <a:sym typeface="Avenir Next Heavy"/>
              </a:rPr>
              <a:t> MINUTOS </a:t>
            </a:r>
            <a:r>
              <a:t>PARA ESCRIBIR TUS IDEAS. </a:t>
            </a:r>
          </a:p>
        </p:txBody>
      </p:sp>
      <p:sp>
        <p:nvSpPr>
          <p:cNvPr id="252" name="Clock"/>
          <p:cNvSpPr/>
          <p:nvPr/>
        </p:nvSpPr>
        <p:spPr>
          <a:xfrm>
            <a:off x="4992687" y="10083800"/>
            <a:ext cx="1270001" cy="127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3" y="0"/>
                  <a:pt x="0" y="4833"/>
                  <a:pt x="0" y="10800"/>
                </a:cubicBezTo>
                <a:cubicBezTo>
                  <a:pt x="0" y="16767"/>
                  <a:pt x="4833" y="21600"/>
                  <a:pt x="10800" y="21600"/>
                </a:cubicBezTo>
                <a:cubicBezTo>
                  <a:pt x="16767" y="21600"/>
                  <a:pt x="21600" y="16767"/>
                  <a:pt x="21600" y="10800"/>
                </a:cubicBezTo>
                <a:cubicBezTo>
                  <a:pt x="21600" y="4833"/>
                  <a:pt x="16762" y="0"/>
                  <a:pt x="10800" y="0"/>
                </a:cubicBezTo>
                <a:close/>
                <a:moveTo>
                  <a:pt x="10714" y="1340"/>
                </a:moveTo>
                <a:lnTo>
                  <a:pt x="10886" y="1340"/>
                </a:lnTo>
                <a:cubicBezTo>
                  <a:pt x="10994" y="1340"/>
                  <a:pt x="11080" y="1426"/>
                  <a:pt x="11080" y="1534"/>
                </a:cubicBezTo>
                <a:lnTo>
                  <a:pt x="11080" y="3100"/>
                </a:lnTo>
                <a:cubicBezTo>
                  <a:pt x="11080" y="3208"/>
                  <a:pt x="10994" y="3294"/>
                  <a:pt x="10886" y="3294"/>
                </a:cubicBezTo>
                <a:lnTo>
                  <a:pt x="10714" y="3294"/>
                </a:lnTo>
                <a:cubicBezTo>
                  <a:pt x="10606" y="3294"/>
                  <a:pt x="10520" y="3208"/>
                  <a:pt x="10520" y="3100"/>
                </a:cubicBezTo>
                <a:lnTo>
                  <a:pt x="10520" y="1534"/>
                </a:lnTo>
                <a:cubicBezTo>
                  <a:pt x="10520" y="1426"/>
                  <a:pt x="10606" y="1340"/>
                  <a:pt x="10714" y="1340"/>
                </a:cubicBezTo>
                <a:close/>
                <a:moveTo>
                  <a:pt x="6218" y="2541"/>
                </a:moveTo>
                <a:cubicBezTo>
                  <a:pt x="6293" y="2532"/>
                  <a:pt x="6369" y="2567"/>
                  <a:pt x="6409" y="2636"/>
                </a:cubicBezTo>
                <a:lnTo>
                  <a:pt x="7192" y="3991"/>
                </a:lnTo>
                <a:cubicBezTo>
                  <a:pt x="7246" y="4083"/>
                  <a:pt x="7215" y="4202"/>
                  <a:pt x="7123" y="4256"/>
                </a:cubicBezTo>
                <a:lnTo>
                  <a:pt x="6971" y="4342"/>
                </a:lnTo>
                <a:cubicBezTo>
                  <a:pt x="6879" y="4396"/>
                  <a:pt x="6760" y="4363"/>
                  <a:pt x="6706" y="4271"/>
                </a:cubicBezTo>
                <a:lnTo>
                  <a:pt x="5923" y="2916"/>
                </a:lnTo>
                <a:cubicBezTo>
                  <a:pt x="5869" y="2824"/>
                  <a:pt x="5902" y="2700"/>
                  <a:pt x="5994" y="2651"/>
                </a:cubicBezTo>
                <a:lnTo>
                  <a:pt x="6146" y="2565"/>
                </a:lnTo>
                <a:cubicBezTo>
                  <a:pt x="6169" y="2552"/>
                  <a:pt x="6194" y="2544"/>
                  <a:pt x="6218" y="2541"/>
                </a:cubicBezTo>
                <a:close/>
                <a:moveTo>
                  <a:pt x="15382" y="2541"/>
                </a:moveTo>
                <a:cubicBezTo>
                  <a:pt x="15406" y="2544"/>
                  <a:pt x="15431" y="2552"/>
                  <a:pt x="15454" y="2565"/>
                </a:cubicBezTo>
                <a:lnTo>
                  <a:pt x="15606" y="2651"/>
                </a:lnTo>
                <a:cubicBezTo>
                  <a:pt x="15698" y="2705"/>
                  <a:pt x="15731" y="2824"/>
                  <a:pt x="15677" y="2916"/>
                </a:cubicBezTo>
                <a:lnTo>
                  <a:pt x="14894" y="4271"/>
                </a:lnTo>
                <a:cubicBezTo>
                  <a:pt x="14840" y="4363"/>
                  <a:pt x="14721" y="4396"/>
                  <a:pt x="14629" y="4342"/>
                </a:cubicBezTo>
                <a:lnTo>
                  <a:pt x="14477" y="4256"/>
                </a:lnTo>
                <a:cubicBezTo>
                  <a:pt x="14385" y="4202"/>
                  <a:pt x="14354" y="4083"/>
                  <a:pt x="14408" y="3991"/>
                </a:cubicBezTo>
                <a:lnTo>
                  <a:pt x="15191" y="2636"/>
                </a:lnTo>
                <a:cubicBezTo>
                  <a:pt x="15231" y="2567"/>
                  <a:pt x="15307" y="2532"/>
                  <a:pt x="15382" y="2541"/>
                </a:cubicBezTo>
                <a:close/>
                <a:moveTo>
                  <a:pt x="16951" y="4904"/>
                </a:moveTo>
                <a:lnTo>
                  <a:pt x="17280" y="5282"/>
                </a:lnTo>
                <a:lnTo>
                  <a:pt x="11762" y="10660"/>
                </a:lnTo>
                <a:lnTo>
                  <a:pt x="12221" y="10903"/>
                </a:lnTo>
                <a:lnTo>
                  <a:pt x="11600" y="11978"/>
                </a:lnTo>
                <a:lnTo>
                  <a:pt x="10876" y="11524"/>
                </a:lnTo>
                <a:lnTo>
                  <a:pt x="10265" y="12118"/>
                </a:lnTo>
                <a:lnTo>
                  <a:pt x="9433" y="11205"/>
                </a:lnTo>
                <a:lnTo>
                  <a:pt x="9833" y="10871"/>
                </a:lnTo>
                <a:lnTo>
                  <a:pt x="6161" y="8576"/>
                </a:lnTo>
                <a:lnTo>
                  <a:pt x="6556" y="7896"/>
                </a:lnTo>
                <a:lnTo>
                  <a:pt x="10736" y="10115"/>
                </a:lnTo>
                <a:lnTo>
                  <a:pt x="16951" y="4904"/>
                </a:lnTo>
                <a:close/>
                <a:moveTo>
                  <a:pt x="2838" y="5900"/>
                </a:moveTo>
                <a:cubicBezTo>
                  <a:pt x="2863" y="5903"/>
                  <a:pt x="2888" y="5911"/>
                  <a:pt x="2911" y="5925"/>
                </a:cubicBezTo>
                <a:lnTo>
                  <a:pt x="4266" y="6708"/>
                </a:lnTo>
                <a:cubicBezTo>
                  <a:pt x="4358" y="6762"/>
                  <a:pt x="4391" y="6879"/>
                  <a:pt x="4337" y="6971"/>
                </a:cubicBezTo>
                <a:lnTo>
                  <a:pt x="4249" y="7123"/>
                </a:lnTo>
                <a:cubicBezTo>
                  <a:pt x="4195" y="7215"/>
                  <a:pt x="4078" y="7248"/>
                  <a:pt x="3986" y="7194"/>
                </a:cubicBezTo>
                <a:lnTo>
                  <a:pt x="2629" y="6411"/>
                </a:lnTo>
                <a:cubicBezTo>
                  <a:pt x="2537" y="6357"/>
                  <a:pt x="2506" y="6238"/>
                  <a:pt x="2560" y="6146"/>
                </a:cubicBezTo>
                <a:lnTo>
                  <a:pt x="2646" y="5994"/>
                </a:lnTo>
                <a:cubicBezTo>
                  <a:pt x="2686" y="5925"/>
                  <a:pt x="2764" y="5890"/>
                  <a:pt x="2838" y="5900"/>
                </a:cubicBezTo>
                <a:close/>
                <a:moveTo>
                  <a:pt x="18757" y="5900"/>
                </a:moveTo>
                <a:cubicBezTo>
                  <a:pt x="18831" y="5890"/>
                  <a:pt x="18908" y="5925"/>
                  <a:pt x="18949" y="5994"/>
                </a:cubicBezTo>
                <a:lnTo>
                  <a:pt x="19035" y="6146"/>
                </a:lnTo>
                <a:cubicBezTo>
                  <a:pt x="19089" y="6238"/>
                  <a:pt x="19056" y="6357"/>
                  <a:pt x="18964" y="6411"/>
                </a:cubicBezTo>
                <a:lnTo>
                  <a:pt x="17609" y="7194"/>
                </a:lnTo>
                <a:cubicBezTo>
                  <a:pt x="17517" y="7248"/>
                  <a:pt x="17398" y="7215"/>
                  <a:pt x="17344" y="7123"/>
                </a:cubicBezTo>
                <a:lnTo>
                  <a:pt x="17258" y="6971"/>
                </a:lnTo>
                <a:cubicBezTo>
                  <a:pt x="17204" y="6879"/>
                  <a:pt x="17237" y="6762"/>
                  <a:pt x="17329" y="6708"/>
                </a:cubicBezTo>
                <a:lnTo>
                  <a:pt x="18684" y="5925"/>
                </a:lnTo>
                <a:cubicBezTo>
                  <a:pt x="18707" y="5911"/>
                  <a:pt x="18732" y="5903"/>
                  <a:pt x="18757" y="5900"/>
                </a:cubicBezTo>
                <a:close/>
                <a:moveTo>
                  <a:pt x="10800" y="10439"/>
                </a:moveTo>
                <a:cubicBezTo>
                  <a:pt x="10707" y="10439"/>
                  <a:pt x="10614" y="10475"/>
                  <a:pt x="10544" y="10545"/>
                </a:cubicBezTo>
                <a:cubicBezTo>
                  <a:pt x="10402" y="10686"/>
                  <a:pt x="10402" y="10915"/>
                  <a:pt x="10544" y="11056"/>
                </a:cubicBezTo>
                <a:cubicBezTo>
                  <a:pt x="10685" y="11198"/>
                  <a:pt x="10915" y="11198"/>
                  <a:pt x="11056" y="11056"/>
                </a:cubicBezTo>
                <a:cubicBezTo>
                  <a:pt x="11198" y="10915"/>
                  <a:pt x="11198" y="10686"/>
                  <a:pt x="11056" y="10545"/>
                </a:cubicBezTo>
                <a:cubicBezTo>
                  <a:pt x="10986" y="10475"/>
                  <a:pt x="10893" y="10439"/>
                  <a:pt x="10800" y="10439"/>
                </a:cubicBezTo>
                <a:close/>
                <a:moveTo>
                  <a:pt x="1529" y="10520"/>
                </a:moveTo>
                <a:lnTo>
                  <a:pt x="3095" y="10520"/>
                </a:lnTo>
                <a:cubicBezTo>
                  <a:pt x="3203" y="10520"/>
                  <a:pt x="3289" y="10606"/>
                  <a:pt x="3289" y="10714"/>
                </a:cubicBezTo>
                <a:lnTo>
                  <a:pt x="3289" y="10886"/>
                </a:lnTo>
                <a:cubicBezTo>
                  <a:pt x="3289" y="10994"/>
                  <a:pt x="3203" y="11082"/>
                  <a:pt x="3095" y="11082"/>
                </a:cubicBezTo>
                <a:lnTo>
                  <a:pt x="1529" y="11082"/>
                </a:lnTo>
                <a:cubicBezTo>
                  <a:pt x="1426" y="11082"/>
                  <a:pt x="1333" y="10994"/>
                  <a:pt x="1333" y="10886"/>
                </a:cubicBezTo>
                <a:lnTo>
                  <a:pt x="1333" y="10714"/>
                </a:lnTo>
                <a:cubicBezTo>
                  <a:pt x="1333" y="10606"/>
                  <a:pt x="1421" y="10520"/>
                  <a:pt x="1529" y="10520"/>
                </a:cubicBezTo>
                <a:close/>
                <a:moveTo>
                  <a:pt x="18500" y="10520"/>
                </a:moveTo>
                <a:lnTo>
                  <a:pt x="20066" y="10520"/>
                </a:lnTo>
                <a:cubicBezTo>
                  <a:pt x="20174" y="10520"/>
                  <a:pt x="20260" y="10606"/>
                  <a:pt x="20260" y="10714"/>
                </a:cubicBezTo>
                <a:lnTo>
                  <a:pt x="20260" y="10886"/>
                </a:lnTo>
                <a:cubicBezTo>
                  <a:pt x="20260" y="10994"/>
                  <a:pt x="20174" y="11082"/>
                  <a:pt x="20066" y="11082"/>
                </a:cubicBezTo>
                <a:lnTo>
                  <a:pt x="18500" y="11082"/>
                </a:lnTo>
                <a:cubicBezTo>
                  <a:pt x="18392" y="11082"/>
                  <a:pt x="18306" y="10994"/>
                  <a:pt x="18306" y="10886"/>
                </a:cubicBezTo>
                <a:lnTo>
                  <a:pt x="18306" y="10714"/>
                </a:lnTo>
                <a:cubicBezTo>
                  <a:pt x="18306" y="10606"/>
                  <a:pt x="18392" y="10520"/>
                  <a:pt x="18500" y="10520"/>
                </a:cubicBezTo>
                <a:close/>
                <a:moveTo>
                  <a:pt x="4058" y="14383"/>
                </a:moveTo>
                <a:cubicBezTo>
                  <a:pt x="4133" y="14373"/>
                  <a:pt x="4209" y="14408"/>
                  <a:pt x="4249" y="14477"/>
                </a:cubicBezTo>
                <a:lnTo>
                  <a:pt x="4337" y="14629"/>
                </a:lnTo>
                <a:cubicBezTo>
                  <a:pt x="4391" y="14721"/>
                  <a:pt x="4358" y="14840"/>
                  <a:pt x="4266" y="14894"/>
                </a:cubicBezTo>
                <a:lnTo>
                  <a:pt x="2911" y="15677"/>
                </a:lnTo>
                <a:cubicBezTo>
                  <a:pt x="2819" y="15731"/>
                  <a:pt x="2700" y="15698"/>
                  <a:pt x="2646" y="15606"/>
                </a:cubicBezTo>
                <a:lnTo>
                  <a:pt x="2560" y="15456"/>
                </a:lnTo>
                <a:cubicBezTo>
                  <a:pt x="2506" y="15364"/>
                  <a:pt x="2537" y="15245"/>
                  <a:pt x="2629" y="15191"/>
                </a:cubicBezTo>
                <a:lnTo>
                  <a:pt x="3986" y="14408"/>
                </a:lnTo>
                <a:cubicBezTo>
                  <a:pt x="4009" y="14394"/>
                  <a:pt x="4034" y="14386"/>
                  <a:pt x="4058" y="14383"/>
                </a:cubicBezTo>
                <a:close/>
                <a:moveTo>
                  <a:pt x="17536" y="14383"/>
                </a:moveTo>
                <a:cubicBezTo>
                  <a:pt x="17561" y="14386"/>
                  <a:pt x="17586" y="14394"/>
                  <a:pt x="17609" y="14408"/>
                </a:cubicBezTo>
                <a:lnTo>
                  <a:pt x="18964" y="15191"/>
                </a:lnTo>
                <a:cubicBezTo>
                  <a:pt x="19056" y="15245"/>
                  <a:pt x="19089" y="15364"/>
                  <a:pt x="19035" y="15456"/>
                </a:cubicBezTo>
                <a:lnTo>
                  <a:pt x="18949" y="15606"/>
                </a:lnTo>
                <a:cubicBezTo>
                  <a:pt x="18895" y="15698"/>
                  <a:pt x="18776" y="15731"/>
                  <a:pt x="18684" y="15677"/>
                </a:cubicBezTo>
                <a:lnTo>
                  <a:pt x="17329" y="14894"/>
                </a:lnTo>
                <a:cubicBezTo>
                  <a:pt x="17237" y="14840"/>
                  <a:pt x="17204" y="14721"/>
                  <a:pt x="17258" y="14629"/>
                </a:cubicBezTo>
                <a:lnTo>
                  <a:pt x="17344" y="14477"/>
                </a:lnTo>
                <a:cubicBezTo>
                  <a:pt x="17385" y="14408"/>
                  <a:pt x="17462" y="14373"/>
                  <a:pt x="17536" y="14383"/>
                </a:cubicBezTo>
                <a:close/>
                <a:moveTo>
                  <a:pt x="6893" y="17240"/>
                </a:moveTo>
                <a:cubicBezTo>
                  <a:pt x="6918" y="17243"/>
                  <a:pt x="6943" y="17251"/>
                  <a:pt x="6966" y="17265"/>
                </a:cubicBezTo>
                <a:lnTo>
                  <a:pt x="7118" y="17351"/>
                </a:lnTo>
                <a:cubicBezTo>
                  <a:pt x="7210" y="17399"/>
                  <a:pt x="7241" y="17519"/>
                  <a:pt x="7187" y="17616"/>
                </a:cubicBezTo>
                <a:lnTo>
                  <a:pt x="6404" y="18971"/>
                </a:lnTo>
                <a:cubicBezTo>
                  <a:pt x="6350" y="19063"/>
                  <a:pt x="6231" y="19094"/>
                  <a:pt x="6139" y="19040"/>
                </a:cubicBezTo>
                <a:lnTo>
                  <a:pt x="5989" y="18954"/>
                </a:lnTo>
                <a:cubicBezTo>
                  <a:pt x="5897" y="18900"/>
                  <a:pt x="5864" y="18781"/>
                  <a:pt x="5918" y="18689"/>
                </a:cubicBezTo>
                <a:lnTo>
                  <a:pt x="6701" y="17334"/>
                </a:lnTo>
                <a:cubicBezTo>
                  <a:pt x="6742" y="17265"/>
                  <a:pt x="6819" y="17230"/>
                  <a:pt x="6893" y="17240"/>
                </a:cubicBezTo>
                <a:close/>
                <a:moveTo>
                  <a:pt x="14696" y="17240"/>
                </a:moveTo>
                <a:cubicBezTo>
                  <a:pt x="14771" y="17230"/>
                  <a:pt x="14847" y="17265"/>
                  <a:pt x="14887" y="17334"/>
                </a:cubicBezTo>
                <a:lnTo>
                  <a:pt x="15670" y="18689"/>
                </a:lnTo>
                <a:cubicBezTo>
                  <a:pt x="15730" y="18781"/>
                  <a:pt x="15698" y="18900"/>
                  <a:pt x="15601" y="18954"/>
                </a:cubicBezTo>
                <a:lnTo>
                  <a:pt x="15449" y="19040"/>
                </a:lnTo>
                <a:cubicBezTo>
                  <a:pt x="15357" y="19094"/>
                  <a:pt x="15238" y="19063"/>
                  <a:pt x="15184" y="18971"/>
                </a:cubicBezTo>
                <a:lnTo>
                  <a:pt x="14401" y="17616"/>
                </a:lnTo>
                <a:cubicBezTo>
                  <a:pt x="14347" y="17524"/>
                  <a:pt x="14380" y="17405"/>
                  <a:pt x="14472" y="17351"/>
                </a:cubicBezTo>
                <a:lnTo>
                  <a:pt x="14624" y="17265"/>
                </a:lnTo>
                <a:cubicBezTo>
                  <a:pt x="14647" y="17251"/>
                  <a:pt x="14672" y="17243"/>
                  <a:pt x="14696" y="17240"/>
                </a:cubicBezTo>
                <a:close/>
                <a:moveTo>
                  <a:pt x="10714" y="18306"/>
                </a:moveTo>
                <a:lnTo>
                  <a:pt x="10886" y="18306"/>
                </a:lnTo>
                <a:cubicBezTo>
                  <a:pt x="10994" y="18306"/>
                  <a:pt x="11080" y="18392"/>
                  <a:pt x="11080" y="18500"/>
                </a:cubicBezTo>
                <a:lnTo>
                  <a:pt x="11080" y="20066"/>
                </a:lnTo>
                <a:cubicBezTo>
                  <a:pt x="11080" y="20174"/>
                  <a:pt x="10994" y="20262"/>
                  <a:pt x="10886" y="20262"/>
                </a:cubicBezTo>
                <a:lnTo>
                  <a:pt x="10714" y="20262"/>
                </a:lnTo>
                <a:cubicBezTo>
                  <a:pt x="10606" y="20262"/>
                  <a:pt x="10520" y="20174"/>
                  <a:pt x="10520" y="20066"/>
                </a:cubicBezTo>
                <a:lnTo>
                  <a:pt x="10520" y="18500"/>
                </a:lnTo>
                <a:cubicBezTo>
                  <a:pt x="10520" y="18392"/>
                  <a:pt x="10606" y="18306"/>
                  <a:pt x="10714" y="18306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2D44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253" name="mm-C-3.png" descr="mm-C-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219704" y="948729"/>
            <a:ext cx="8005168" cy="80051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0" advTm="120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2D4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mm-flywheel_1.png" descr="mm-flywheel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418644" y="-7902114"/>
            <a:ext cx="29221288" cy="29520228"/>
          </a:xfrm>
          <a:prstGeom prst="rect">
            <a:avLst/>
          </a:prstGeom>
          <a:ln w="12700">
            <a:miter lim="400000"/>
          </a:ln>
        </p:spPr>
      </p:pic>
      <p:sp>
        <p:nvSpPr>
          <p:cNvPr id="256" name="¡TIEMPO!"/>
          <p:cNvSpPr txBox="1"/>
          <p:nvPr/>
        </p:nvSpPr>
        <p:spPr>
          <a:xfrm>
            <a:off x="6550659" y="5600699"/>
            <a:ext cx="11282681" cy="184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spc="5000" sz="10000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¡TIEMPO!</a:t>
            </a:r>
          </a:p>
        </p:txBody>
      </p:sp>
      <p:sp>
        <p:nvSpPr>
          <p:cNvPr id="257" name="Clock"/>
          <p:cNvSpPr/>
          <p:nvPr/>
        </p:nvSpPr>
        <p:spPr>
          <a:xfrm>
            <a:off x="11557000" y="8102600"/>
            <a:ext cx="1270000" cy="127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3" y="0"/>
                  <a:pt x="0" y="4833"/>
                  <a:pt x="0" y="10800"/>
                </a:cubicBezTo>
                <a:cubicBezTo>
                  <a:pt x="0" y="16767"/>
                  <a:pt x="4833" y="21600"/>
                  <a:pt x="10800" y="21600"/>
                </a:cubicBezTo>
                <a:cubicBezTo>
                  <a:pt x="16767" y="21600"/>
                  <a:pt x="21600" y="16767"/>
                  <a:pt x="21600" y="10800"/>
                </a:cubicBezTo>
                <a:cubicBezTo>
                  <a:pt x="21600" y="4833"/>
                  <a:pt x="16762" y="0"/>
                  <a:pt x="10800" y="0"/>
                </a:cubicBezTo>
                <a:close/>
                <a:moveTo>
                  <a:pt x="10714" y="1340"/>
                </a:moveTo>
                <a:lnTo>
                  <a:pt x="10886" y="1340"/>
                </a:lnTo>
                <a:cubicBezTo>
                  <a:pt x="10994" y="1340"/>
                  <a:pt x="11080" y="1426"/>
                  <a:pt x="11080" y="1534"/>
                </a:cubicBezTo>
                <a:lnTo>
                  <a:pt x="11080" y="3100"/>
                </a:lnTo>
                <a:cubicBezTo>
                  <a:pt x="11080" y="3208"/>
                  <a:pt x="10994" y="3294"/>
                  <a:pt x="10886" y="3294"/>
                </a:cubicBezTo>
                <a:lnTo>
                  <a:pt x="10714" y="3294"/>
                </a:lnTo>
                <a:cubicBezTo>
                  <a:pt x="10606" y="3294"/>
                  <a:pt x="10520" y="3208"/>
                  <a:pt x="10520" y="3100"/>
                </a:cubicBezTo>
                <a:lnTo>
                  <a:pt x="10520" y="1534"/>
                </a:lnTo>
                <a:cubicBezTo>
                  <a:pt x="10520" y="1426"/>
                  <a:pt x="10606" y="1340"/>
                  <a:pt x="10714" y="1340"/>
                </a:cubicBezTo>
                <a:close/>
                <a:moveTo>
                  <a:pt x="6218" y="2541"/>
                </a:moveTo>
                <a:cubicBezTo>
                  <a:pt x="6293" y="2532"/>
                  <a:pt x="6369" y="2567"/>
                  <a:pt x="6409" y="2636"/>
                </a:cubicBezTo>
                <a:lnTo>
                  <a:pt x="7192" y="3991"/>
                </a:lnTo>
                <a:cubicBezTo>
                  <a:pt x="7246" y="4083"/>
                  <a:pt x="7215" y="4202"/>
                  <a:pt x="7123" y="4256"/>
                </a:cubicBezTo>
                <a:lnTo>
                  <a:pt x="6971" y="4342"/>
                </a:lnTo>
                <a:cubicBezTo>
                  <a:pt x="6879" y="4396"/>
                  <a:pt x="6760" y="4363"/>
                  <a:pt x="6706" y="4271"/>
                </a:cubicBezTo>
                <a:lnTo>
                  <a:pt x="5923" y="2916"/>
                </a:lnTo>
                <a:cubicBezTo>
                  <a:pt x="5869" y="2824"/>
                  <a:pt x="5902" y="2700"/>
                  <a:pt x="5994" y="2651"/>
                </a:cubicBezTo>
                <a:lnTo>
                  <a:pt x="6146" y="2565"/>
                </a:lnTo>
                <a:cubicBezTo>
                  <a:pt x="6169" y="2552"/>
                  <a:pt x="6194" y="2544"/>
                  <a:pt x="6218" y="2541"/>
                </a:cubicBezTo>
                <a:close/>
                <a:moveTo>
                  <a:pt x="15382" y="2541"/>
                </a:moveTo>
                <a:cubicBezTo>
                  <a:pt x="15406" y="2544"/>
                  <a:pt x="15431" y="2552"/>
                  <a:pt x="15454" y="2565"/>
                </a:cubicBezTo>
                <a:lnTo>
                  <a:pt x="15606" y="2651"/>
                </a:lnTo>
                <a:cubicBezTo>
                  <a:pt x="15698" y="2705"/>
                  <a:pt x="15731" y="2824"/>
                  <a:pt x="15677" y="2916"/>
                </a:cubicBezTo>
                <a:lnTo>
                  <a:pt x="14894" y="4271"/>
                </a:lnTo>
                <a:cubicBezTo>
                  <a:pt x="14840" y="4363"/>
                  <a:pt x="14721" y="4396"/>
                  <a:pt x="14629" y="4342"/>
                </a:cubicBezTo>
                <a:lnTo>
                  <a:pt x="14477" y="4256"/>
                </a:lnTo>
                <a:cubicBezTo>
                  <a:pt x="14385" y="4202"/>
                  <a:pt x="14354" y="4083"/>
                  <a:pt x="14408" y="3991"/>
                </a:cubicBezTo>
                <a:lnTo>
                  <a:pt x="15191" y="2636"/>
                </a:lnTo>
                <a:cubicBezTo>
                  <a:pt x="15231" y="2567"/>
                  <a:pt x="15307" y="2532"/>
                  <a:pt x="15382" y="2541"/>
                </a:cubicBezTo>
                <a:close/>
                <a:moveTo>
                  <a:pt x="16951" y="4904"/>
                </a:moveTo>
                <a:lnTo>
                  <a:pt x="17280" y="5282"/>
                </a:lnTo>
                <a:lnTo>
                  <a:pt x="11762" y="10660"/>
                </a:lnTo>
                <a:lnTo>
                  <a:pt x="12221" y="10903"/>
                </a:lnTo>
                <a:lnTo>
                  <a:pt x="11600" y="11978"/>
                </a:lnTo>
                <a:lnTo>
                  <a:pt x="10876" y="11524"/>
                </a:lnTo>
                <a:lnTo>
                  <a:pt x="10265" y="12118"/>
                </a:lnTo>
                <a:lnTo>
                  <a:pt x="9433" y="11205"/>
                </a:lnTo>
                <a:lnTo>
                  <a:pt x="9833" y="10871"/>
                </a:lnTo>
                <a:lnTo>
                  <a:pt x="6161" y="8576"/>
                </a:lnTo>
                <a:lnTo>
                  <a:pt x="6556" y="7896"/>
                </a:lnTo>
                <a:lnTo>
                  <a:pt x="10736" y="10115"/>
                </a:lnTo>
                <a:lnTo>
                  <a:pt x="16951" y="4904"/>
                </a:lnTo>
                <a:close/>
                <a:moveTo>
                  <a:pt x="2838" y="5900"/>
                </a:moveTo>
                <a:cubicBezTo>
                  <a:pt x="2863" y="5903"/>
                  <a:pt x="2888" y="5911"/>
                  <a:pt x="2911" y="5925"/>
                </a:cubicBezTo>
                <a:lnTo>
                  <a:pt x="4266" y="6708"/>
                </a:lnTo>
                <a:cubicBezTo>
                  <a:pt x="4358" y="6762"/>
                  <a:pt x="4391" y="6879"/>
                  <a:pt x="4337" y="6971"/>
                </a:cubicBezTo>
                <a:lnTo>
                  <a:pt x="4249" y="7123"/>
                </a:lnTo>
                <a:cubicBezTo>
                  <a:pt x="4195" y="7215"/>
                  <a:pt x="4078" y="7248"/>
                  <a:pt x="3986" y="7194"/>
                </a:cubicBezTo>
                <a:lnTo>
                  <a:pt x="2629" y="6411"/>
                </a:lnTo>
                <a:cubicBezTo>
                  <a:pt x="2537" y="6357"/>
                  <a:pt x="2506" y="6238"/>
                  <a:pt x="2560" y="6146"/>
                </a:cubicBezTo>
                <a:lnTo>
                  <a:pt x="2646" y="5994"/>
                </a:lnTo>
                <a:cubicBezTo>
                  <a:pt x="2686" y="5925"/>
                  <a:pt x="2764" y="5890"/>
                  <a:pt x="2838" y="5900"/>
                </a:cubicBezTo>
                <a:close/>
                <a:moveTo>
                  <a:pt x="18757" y="5900"/>
                </a:moveTo>
                <a:cubicBezTo>
                  <a:pt x="18831" y="5890"/>
                  <a:pt x="18908" y="5925"/>
                  <a:pt x="18949" y="5994"/>
                </a:cubicBezTo>
                <a:lnTo>
                  <a:pt x="19035" y="6146"/>
                </a:lnTo>
                <a:cubicBezTo>
                  <a:pt x="19089" y="6238"/>
                  <a:pt x="19056" y="6357"/>
                  <a:pt x="18964" y="6411"/>
                </a:cubicBezTo>
                <a:lnTo>
                  <a:pt x="17609" y="7194"/>
                </a:lnTo>
                <a:cubicBezTo>
                  <a:pt x="17517" y="7248"/>
                  <a:pt x="17398" y="7215"/>
                  <a:pt x="17344" y="7123"/>
                </a:cubicBezTo>
                <a:lnTo>
                  <a:pt x="17258" y="6971"/>
                </a:lnTo>
                <a:cubicBezTo>
                  <a:pt x="17204" y="6879"/>
                  <a:pt x="17237" y="6762"/>
                  <a:pt x="17329" y="6708"/>
                </a:cubicBezTo>
                <a:lnTo>
                  <a:pt x="18684" y="5925"/>
                </a:lnTo>
                <a:cubicBezTo>
                  <a:pt x="18707" y="5911"/>
                  <a:pt x="18732" y="5903"/>
                  <a:pt x="18757" y="5900"/>
                </a:cubicBezTo>
                <a:close/>
                <a:moveTo>
                  <a:pt x="10800" y="10439"/>
                </a:moveTo>
                <a:cubicBezTo>
                  <a:pt x="10707" y="10439"/>
                  <a:pt x="10614" y="10475"/>
                  <a:pt x="10544" y="10545"/>
                </a:cubicBezTo>
                <a:cubicBezTo>
                  <a:pt x="10402" y="10686"/>
                  <a:pt x="10402" y="10915"/>
                  <a:pt x="10544" y="11056"/>
                </a:cubicBezTo>
                <a:cubicBezTo>
                  <a:pt x="10685" y="11198"/>
                  <a:pt x="10915" y="11198"/>
                  <a:pt x="11056" y="11056"/>
                </a:cubicBezTo>
                <a:cubicBezTo>
                  <a:pt x="11198" y="10915"/>
                  <a:pt x="11198" y="10686"/>
                  <a:pt x="11056" y="10545"/>
                </a:cubicBezTo>
                <a:cubicBezTo>
                  <a:pt x="10986" y="10475"/>
                  <a:pt x="10893" y="10439"/>
                  <a:pt x="10800" y="10439"/>
                </a:cubicBezTo>
                <a:close/>
                <a:moveTo>
                  <a:pt x="1529" y="10520"/>
                </a:moveTo>
                <a:lnTo>
                  <a:pt x="3095" y="10520"/>
                </a:lnTo>
                <a:cubicBezTo>
                  <a:pt x="3203" y="10520"/>
                  <a:pt x="3289" y="10606"/>
                  <a:pt x="3289" y="10714"/>
                </a:cubicBezTo>
                <a:lnTo>
                  <a:pt x="3289" y="10886"/>
                </a:lnTo>
                <a:cubicBezTo>
                  <a:pt x="3289" y="10994"/>
                  <a:pt x="3203" y="11082"/>
                  <a:pt x="3095" y="11082"/>
                </a:cubicBezTo>
                <a:lnTo>
                  <a:pt x="1529" y="11082"/>
                </a:lnTo>
                <a:cubicBezTo>
                  <a:pt x="1426" y="11082"/>
                  <a:pt x="1333" y="10994"/>
                  <a:pt x="1333" y="10886"/>
                </a:cubicBezTo>
                <a:lnTo>
                  <a:pt x="1333" y="10714"/>
                </a:lnTo>
                <a:cubicBezTo>
                  <a:pt x="1333" y="10606"/>
                  <a:pt x="1421" y="10520"/>
                  <a:pt x="1529" y="10520"/>
                </a:cubicBezTo>
                <a:close/>
                <a:moveTo>
                  <a:pt x="18500" y="10520"/>
                </a:moveTo>
                <a:lnTo>
                  <a:pt x="20066" y="10520"/>
                </a:lnTo>
                <a:cubicBezTo>
                  <a:pt x="20174" y="10520"/>
                  <a:pt x="20260" y="10606"/>
                  <a:pt x="20260" y="10714"/>
                </a:cubicBezTo>
                <a:lnTo>
                  <a:pt x="20260" y="10886"/>
                </a:lnTo>
                <a:cubicBezTo>
                  <a:pt x="20260" y="10994"/>
                  <a:pt x="20174" y="11082"/>
                  <a:pt x="20066" y="11082"/>
                </a:cubicBezTo>
                <a:lnTo>
                  <a:pt x="18500" y="11082"/>
                </a:lnTo>
                <a:cubicBezTo>
                  <a:pt x="18392" y="11082"/>
                  <a:pt x="18306" y="10994"/>
                  <a:pt x="18306" y="10886"/>
                </a:cubicBezTo>
                <a:lnTo>
                  <a:pt x="18306" y="10714"/>
                </a:lnTo>
                <a:cubicBezTo>
                  <a:pt x="18306" y="10606"/>
                  <a:pt x="18392" y="10520"/>
                  <a:pt x="18500" y="10520"/>
                </a:cubicBezTo>
                <a:close/>
                <a:moveTo>
                  <a:pt x="4058" y="14383"/>
                </a:moveTo>
                <a:cubicBezTo>
                  <a:pt x="4133" y="14373"/>
                  <a:pt x="4209" y="14408"/>
                  <a:pt x="4249" y="14477"/>
                </a:cubicBezTo>
                <a:lnTo>
                  <a:pt x="4337" y="14629"/>
                </a:lnTo>
                <a:cubicBezTo>
                  <a:pt x="4391" y="14721"/>
                  <a:pt x="4358" y="14840"/>
                  <a:pt x="4266" y="14894"/>
                </a:cubicBezTo>
                <a:lnTo>
                  <a:pt x="2911" y="15677"/>
                </a:lnTo>
                <a:cubicBezTo>
                  <a:pt x="2819" y="15731"/>
                  <a:pt x="2700" y="15698"/>
                  <a:pt x="2646" y="15606"/>
                </a:cubicBezTo>
                <a:lnTo>
                  <a:pt x="2560" y="15456"/>
                </a:lnTo>
                <a:cubicBezTo>
                  <a:pt x="2506" y="15364"/>
                  <a:pt x="2537" y="15245"/>
                  <a:pt x="2629" y="15191"/>
                </a:cubicBezTo>
                <a:lnTo>
                  <a:pt x="3986" y="14408"/>
                </a:lnTo>
                <a:cubicBezTo>
                  <a:pt x="4009" y="14394"/>
                  <a:pt x="4034" y="14386"/>
                  <a:pt x="4058" y="14383"/>
                </a:cubicBezTo>
                <a:close/>
                <a:moveTo>
                  <a:pt x="17536" y="14383"/>
                </a:moveTo>
                <a:cubicBezTo>
                  <a:pt x="17561" y="14386"/>
                  <a:pt x="17586" y="14394"/>
                  <a:pt x="17609" y="14408"/>
                </a:cubicBezTo>
                <a:lnTo>
                  <a:pt x="18964" y="15191"/>
                </a:lnTo>
                <a:cubicBezTo>
                  <a:pt x="19056" y="15245"/>
                  <a:pt x="19089" y="15364"/>
                  <a:pt x="19035" y="15456"/>
                </a:cubicBezTo>
                <a:lnTo>
                  <a:pt x="18949" y="15606"/>
                </a:lnTo>
                <a:cubicBezTo>
                  <a:pt x="18895" y="15698"/>
                  <a:pt x="18776" y="15731"/>
                  <a:pt x="18684" y="15677"/>
                </a:cubicBezTo>
                <a:lnTo>
                  <a:pt x="17329" y="14894"/>
                </a:lnTo>
                <a:cubicBezTo>
                  <a:pt x="17237" y="14840"/>
                  <a:pt x="17204" y="14721"/>
                  <a:pt x="17258" y="14629"/>
                </a:cubicBezTo>
                <a:lnTo>
                  <a:pt x="17344" y="14477"/>
                </a:lnTo>
                <a:cubicBezTo>
                  <a:pt x="17385" y="14408"/>
                  <a:pt x="17462" y="14373"/>
                  <a:pt x="17536" y="14383"/>
                </a:cubicBezTo>
                <a:close/>
                <a:moveTo>
                  <a:pt x="6893" y="17240"/>
                </a:moveTo>
                <a:cubicBezTo>
                  <a:pt x="6918" y="17243"/>
                  <a:pt x="6943" y="17251"/>
                  <a:pt x="6966" y="17265"/>
                </a:cubicBezTo>
                <a:lnTo>
                  <a:pt x="7118" y="17351"/>
                </a:lnTo>
                <a:cubicBezTo>
                  <a:pt x="7210" y="17399"/>
                  <a:pt x="7241" y="17519"/>
                  <a:pt x="7187" y="17616"/>
                </a:cubicBezTo>
                <a:lnTo>
                  <a:pt x="6404" y="18971"/>
                </a:lnTo>
                <a:cubicBezTo>
                  <a:pt x="6350" y="19063"/>
                  <a:pt x="6231" y="19094"/>
                  <a:pt x="6139" y="19040"/>
                </a:cubicBezTo>
                <a:lnTo>
                  <a:pt x="5989" y="18954"/>
                </a:lnTo>
                <a:cubicBezTo>
                  <a:pt x="5897" y="18900"/>
                  <a:pt x="5864" y="18781"/>
                  <a:pt x="5918" y="18689"/>
                </a:cubicBezTo>
                <a:lnTo>
                  <a:pt x="6701" y="17334"/>
                </a:lnTo>
                <a:cubicBezTo>
                  <a:pt x="6742" y="17265"/>
                  <a:pt x="6819" y="17230"/>
                  <a:pt x="6893" y="17240"/>
                </a:cubicBezTo>
                <a:close/>
                <a:moveTo>
                  <a:pt x="14696" y="17240"/>
                </a:moveTo>
                <a:cubicBezTo>
                  <a:pt x="14771" y="17230"/>
                  <a:pt x="14847" y="17265"/>
                  <a:pt x="14887" y="17334"/>
                </a:cubicBezTo>
                <a:lnTo>
                  <a:pt x="15670" y="18689"/>
                </a:lnTo>
                <a:cubicBezTo>
                  <a:pt x="15730" y="18781"/>
                  <a:pt x="15698" y="18900"/>
                  <a:pt x="15601" y="18954"/>
                </a:cubicBezTo>
                <a:lnTo>
                  <a:pt x="15449" y="19040"/>
                </a:lnTo>
                <a:cubicBezTo>
                  <a:pt x="15357" y="19094"/>
                  <a:pt x="15238" y="19063"/>
                  <a:pt x="15184" y="18971"/>
                </a:cubicBezTo>
                <a:lnTo>
                  <a:pt x="14401" y="17616"/>
                </a:lnTo>
                <a:cubicBezTo>
                  <a:pt x="14347" y="17524"/>
                  <a:pt x="14380" y="17405"/>
                  <a:pt x="14472" y="17351"/>
                </a:cubicBezTo>
                <a:lnTo>
                  <a:pt x="14624" y="17265"/>
                </a:lnTo>
                <a:cubicBezTo>
                  <a:pt x="14647" y="17251"/>
                  <a:pt x="14672" y="17243"/>
                  <a:pt x="14696" y="17240"/>
                </a:cubicBezTo>
                <a:close/>
                <a:moveTo>
                  <a:pt x="10714" y="18306"/>
                </a:moveTo>
                <a:lnTo>
                  <a:pt x="10886" y="18306"/>
                </a:lnTo>
                <a:cubicBezTo>
                  <a:pt x="10994" y="18306"/>
                  <a:pt x="11080" y="18392"/>
                  <a:pt x="11080" y="18500"/>
                </a:cubicBezTo>
                <a:lnTo>
                  <a:pt x="11080" y="20066"/>
                </a:lnTo>
                <a:cubicBezTo>
                  <a:pt x="11080" y="20174"/>
                  <a:pt x="10994" y="20262"/>
                  <a:pt x="10886" y="20262"/>
                </a:cubicBezTo>
                <a:lnTo>
                  <a:pt x="10714" y="20262"/>
                </a:lnTo>
                <a:cubicBezTo>
                  <a:pt x="10606" y="20262"/>
                  <a:pt x="10520" y="20174"/>
                  <a:pt x="10520" y="20066"/>
                </a:cubicBezTo>
                <a:lnTo>
                  <a:pt x="10520" y="18500"/>
                </a:lnTo>
                <a:cubicBezTo>
                  <a:pt x="10520" y="18392"/>
                  <a:pt x="10606" y="18306"/>
                  <a:pt x="10714" y="18306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0" advTm="15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D0D9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mean-fondo.png" descr="mean-fond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00836" y="1253097"/>
            <a:ext cx="24985672" cy="15121406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DOLORES"/>
          <p:cNvSpPr txBox="1"/>
          <p:nvPr/>
        </p:nvSpPr>
        <p:spPr>
          <a:xfrm>
            <a:off x="6588919" y="2736849"/>
            <a:ext cx="11206163" cy="18415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17500" dist="25400" dir="5400000">
              <a:srgbClr val="000000">
                <a:alpha val="1483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pc="5000" sz="10000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DOLORES</a:t>
            </a:r>
          </a:p>
        </p:txBody>
      </p:sp>
      <p:sp>
        <p:nvSpPr>
          <p:cNvPr id="261" name="Escribe los"/>
          <p:cNvSpPr txBox="1"/>
          <p:nvPr/>
        </p:nvSpPr>
        <p:spPr>
          <a:xfrm>
            <a:off x="9094470" y="1219200"/>
            <a:ext cx="6829426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spc="2500" sz="5000">
                <a:solidFill>
                  <a:srgbClr val="344154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Escribe los</a:t>
            </a:r>
          </a:p>
        </p:txBody>
      </p:sp>
      <p:sp>
        <p:nvSpPr>
          <p:cNvPr id="262" name="En la plantilla."/>
          <p:cNvSpPr txBox="1"/>
          <p:nvPr/>
        </p:nvSpPr>
        <p:spPr>
          <a:xfrm>
            <a:off x="7494905" y="5130800"/>
            <a:ext cx="9394191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spc="2500" sz="5000">
                <a:solidFill>
                  <a:srgbClr val="344154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En la plantilla.</a:t>
            </a:r>
          </a:p>
        </p:txBody>
      </p:sp>
      <p:sp>
        <p:nvSpPr>
          <p:cNvPr id="263" name="Rounded Rectangle"/>
          <p:cNvSpPr/>
          <p:nvPr/>
        </p:nvSpPr>
        <p:spPr>
          <a:xfrm>
            <a:off x="9301787" y="8872047"/>
            <a:ext cx="957334" cy="1513497"/>
          </a:xfrm>
          <a:prstGeom prst="roundRect">
            <a:avLst>
              <a:gd name="adj" fmla="val 11229"/>
            </a:avLst>
          </a:prstGeom>
          <a:solidFill>
            <a:srgbClr val="FF2D44">
              <a:alpha val="50381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64" name="90 SEGUNDOS PARA ESCRIBIR EN LA PLANTILLA."/>
          <p:cNvSpPr txBox="1"/>
          <p:nvPr/>
        </p:nvSpPr>
        <p:spPr>
          <a:xfrm>
            <a:off x="4722812" y="11719768"/>
            <a:ext cx="14938376" cy="9652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000">
                <a:solidFill>
                  <a:srgbClr val="344154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b="1">
                <a:latin typeface="Avenir Next Regular"/>
                <a:ea typeface="Avenir Next Regular"/>
                <a:cs typeface="Avenir Next Regular"/>
                <a:sym typeface="Avenir Next Regular"/>
              </a:rPr>
              <a:t>90 SEGUNDOS</a:t>
            </a:r>
            <a:r>
              <a:rPr>
                <a:latin typeface="Avenir Next Heavy"/>
                <a:ea typeface="Avenir Next Heavy"/>
                <a:cs typeface="Avenir Next Heavy"/>
                <a:sym typeface="Avenir Next Heavy"/>
              </a:rPr>
              <a:t> </a:t>
            </a:r>
            <a:r>
              <a:t>PARA ESCRIBIR EN LA PLANTILLA.</a:t>
            </a:r>
          </a:p>
        </p:txBody>
      </p:sp>
      <p:pic>
        <p:nvPicPr>
          <p:cNvPr id="265" name="meanmetrics-Value-proposition.jpg" descr="meanmetrics-Value-proposition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89265" y="6648450"/>
            <a:ext cx="6205470" cy="4796915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266" name="Rounded Rectangle"/>
          <p:cNvSpPr/>
          <p:nvPr/>
        </p:nvSpPr>
        <p:spPr>
          <a:xfrm>
            <a:off x="12476153" y="9293721"/>
            <a:ext cx="1975803" cy="1316618"/>
          </a:xfrm>
          <a:prstGeom prst="roundRect">
            <a:avLst>
              <a:gd name="adj" fmla="val 8485"/>
            </a:avLst>
          </a:prstGeom>
          <a:solidFill>
            <a:srgbClr val="FF2D44">
              <a:alpha val="50381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0" advTm="90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6B5D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mean-fondo.png" descr="mean-fond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00836" y="567297"/>
            <a:ext cx="24985672" cy="15121406"/>
          </a:xfrm>
          <a:prstGeom prst="rect">
            <a:avLst/>
          </a:prstGeom>
          <a:ln w="12700">
            <a:miter lim="400000"/>
          </a:ln>
        </p:spPr>
      </p:pic>
      <p:sp>
        <p:nvSpPr>
          <p:cNvPr id="269" name="BENEFICIOS"/>
          <p:cNvSpPr txBox="1"/>
          <p:nvPr/>
        </p:nvSpPr>
        <p:spPr>
          <a:xfrm>
            <a:off x="7075467" y="1663700"/>
            <a:ext cx="13456326" cy="184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spc="5000" sz="10000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BENEFICIOS</a:t>
            </a:r>
          </a:p>
        </p:txBody>
      </p:sp>
      <p:sp>
        <p:nvSpPr>
          <p:cNvPr id="270" name="EXPLICACIÓN:…"/>
          <p:cNvSpPr txBox="1"/>
          <p:nvPr/>
        </p:nvSpPr>
        <p:spPr>
          <a:xfrm>
            <a:off x="6883767" y="5902672"/>
            <a:ext cx="10616467" cy="517525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0" tIns="381000" rIns="381000" bIns="381000" anchor="ctr">
            <a:spAutoFit/>
          </a:bodyPr>
          <a:lstStyle/>
          <a:p>
            <a:pPr algn="ctr">
              <a:defRPr b="1" sz="4000">
                <a:solidFill>
                  <a:srgbClr val="2A00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EXPLICACIÓN:</a:t>
            </a:r>
          </a:p>
          <a:p>
            <a:pPr>
              <a:defRPr sz="4000">
                <a:solidFill>
                  <a:srgbClr val="344154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Para este paso hay 2 preguntas fundamentales: ¿Qué ganará tu Buyer persona cuando logra cumplir sus tareas a realizar? ¿Qué incentivos tiene para llegar a su meta a cumplir?</a:t>
            </a:r>
          </a:p>
        </p:txBody>
      </p:sp>
      <p:pic>
        <p:nvPicPr>
          <p:cNvPr id="271" name="mm-mean.png" descr="mm-mea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52206" y="1962150"/>
            <a:ext cx="1549401" cy="1244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0" advTm="20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mean-fondo.png" descr="mean-fond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00836" y="1253097"/>
            <a:ext cx="24985672" cy="15121406"/>
          </a:xfrm>
          <a:prstGeom prst="rect">
            <a:avLst/>
          </a:prstGeom>
          <a:ln w="12700">
            <a:miter lim="400000"/>
          </a:ln>
        </p:spPr>
      </p:pic>
      <p:sp>
        <p:nvSpPr>
          <p:cNvPr id="274" name="5 MINUTOS PARA ESCRIBIR TUS IDEAS."/>
          <p:cNvSpPr txBox="1"/>
          <p:nvPr/>
        </p:nvSpPr>
        <p:spPr>
          <a:xfrm>
            <a:off x="7053262" y="10033000"/>
            <a:ext cx="12338051" cy="9652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000">
                <a:solidFill>
                  <a:srgbClr val="344154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 </a:t>
            </a:r>
            <a:r>
              <a:rPr>
                <a:latin typeface="Avenir Next Heavy"/>
                <a:ea typeface="Avenir Next Heavy"/>
                <a:cs typeface="Avenir Next Heavy"/>
                <a:sym typeface="Avenir Next Heavy"/>
              </a:rPr>
              <a:t>5 MINUTOS </a:t>
            </a:r>
            <a:r>
              <a:t>PARA ESCRIBIR TUS IDEAS. </a:t>
            </a:r>
          </a:p>
        </p:txBody>
      </p:sp>
      <p:sp>
        <p:nvSpPr>
          <p:cNvPr id="275" name="Clock"/>
          <p:cNvSpPr/>
          <p:nvPr/>
        </p:nvSpPr>
        <p:spPr>
          <a:xfrm>
            <a:off x="4992687" y="9880600"/>
            <a:ext cx="1270001" cy="127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3" y="0"/>
                  <a:pt x="0" y="4833"/>
                  <a:pt x="0" y="10800"/>
                </a:cubicBezTo>
                <a:cubicBezTo>
                  <a:pt x="0" y="16767"/>
                  <a:pt x="4833" y="21600"/>
                  <a:pt x="10800" y="21600"/>
                </a:cubicBezTo>
                <a:cubicBezTo>
                  <a:pt x="16767" y="21600"/>
                  <a:pt x="21600" y="16767"/>
                  <a:pt x="21600" y="10800"/>
                </a:cubicBezTo>
                <a:cubicBezTo>
                  <a:pt x="21600" y="4833"/>
                  <a:pt x="16762" y="0"/>
                  <a:pt x="10800" y="0"/>
                </a:cubicBezTo>
                <a:close/>
                <a:moveTo>
                  <a:pt x="10714" y="1340"/>
                </a:moveTo>
                <a:lnTo>
                  <a:pt x="10886" y="1340"/>
                </a:lnTo>
                <a:cubicBezTo>
                  <a:pt x="10994" y="1340"/>
                  <a:pt x="11080" y="1426"/>
                  <a:pt x="11080" y="1534"/>
                </a:cubicBezTo>
                <a:lnTo>
                  <a:pt x="11080" y="3100"/>
                </a:lnTo>
                <a:cubicBezTo>
                  <a:pt x="11080" y="3208"/>
                  <a:pt x="10994" y="3294"/>
                  <a:pt x="10886" y="3294"/>
                </a:cubicBezTo>
                <a:lnTo>
                  <a:pt x="10714" y="3294"/>
                </a:lnTo>
                <a:cubicBezTo>
                  <a:pt x="10606" y="3294"/>
                  <a:pt x="10520" y="3208"/>
                  <a:pt x="10520" y="3100"/>
                </a:cubicBezTo>
                <a:lnTo>
                  <a:pt x="10520" y="1534"/>
                </a:lnTo>
                <a:cubicBezTo>
                  <a:pt x="10520" y="1426"/>
                  <a:pt x="10606" y="1340"/>
                  <a:pt x="10714" y="1340"/>
                </a:cubicBezTo>
                <a:close/>
                <a:moveTo>
                  <a:pt x="6218" y="2541"/>
                </a:moveTo>
                <a:cubicBezTo>
                  <a:pt x="6293" y="2532"/>
                  <a:pt x="6369" y="2567"/>
                  <a:pt x="6409" y="2636"/>
                </a:cubicBezTo>
                <a:lnTo>
                  <a:pt x="7192" y="3991"/>
                </a:lnTo>
                <a:cubicBezTo>
                  <a:pt x="7246" y="4083"/>
                  <a:pt x="7215" y="4202"/>
                  <a:pt x="7123" y="4256"/>
                </a:cubicBezTo>
                <a:lnTo>
                  <a:pt x="6971" y="4342"/>
                </a:lnTo>
                <a:cubicBezTo>
                  <a:pt x="6879" y="4396"/>
                  <a:pt x="6760" y="4363"/>
                  <a:pt x="6706" y="4271"/>
                </a:cubicBezTo>
                <a:lnTo>
                  <a:pt x="5923" y="2916"/>
                </a:lnTo>
                <a:cubicBezTo>
                  <a:pt x="5869" y="2824"/>
                  <a:pt x="5902" y="2700"/>
                  <a:pt x="5994" y="2651"/>
                </a:cubicBezTo>
                <a:lnTo>
                  <a:pt x="6146" y="2565"/>
                </a:lnTo>
                <a:cubicBezTo>
                  <a:pt x="6169" y="2552"/>
                  <a:pt x="6194" y="2544"/>
                  <a:pt x="6218" y="2541"/>
                </a:cubicBezTo>
                <a:close/>
                <a:moveTo>
                  <a:pt x="15382" y="2541"/>
                </a:moveTo>
                <a:cubicBezTo>
                  <a:pt x="15406" y="2544"/>
                  <a:pt x="15431" y="2552"/>
                  <a:pt x="15454" y="2565"/>
                </a:cubicBezTo>
                <a:lnTo>
                  <a:pt x="15606" y="2651"/>
                </a:lnTo>
                <a:cubicBezTo>
                  <a:pt x="15698" y="2705"/>
                  <a:pt x="15731" y="2824"/>
                  <a:pt x="15677" y="2916"/>
                </a:cubicBezTo>
                <a:lnTo>
                  <a:pt x="14894" y="4271"/>
                </a:lnTo>
                <a:cubicBezTo>
                  <a:pt x="14840" y="4363"/>
                  <a:pt x="14721" y="4396"/>
                  <a:pt x="14629" y="4342"/>
                </a:cubicBezTo>
                <a:lnTo>
                  <a:pt x="14477" y="4256"/>
                </a:lnTo>
                <a:cubicBezTo>
                  <a:pt x="14385" y="4202"/>
                  <a:pt x="14354" y="4083"/>
                  <a:pt x="14408" y="3991"/>
                </a:cubicBezTo>
                <a:lnTo>
                  <a:pt x="15191" y="2636"/>
                </a:lnTo>
                <a:cubicBezTo>
                  <a:pt x="15231" y="2567"/>
                  <a:pt x="15307" y="2532"/>
                  <a:pt x="15382" y="2541"/>
                </a:cubicBezTo>
                <a:close/>
                <a:moveTo>
                  <a:pt x="16951" y="4904"/>
                </a:moveTo>
                <a:lnTo>
                  <a:pt x="17280" y="5282"/>
                </a:lnTo>
                <a:lnTo>
                  <a:pt x="11762" y="10660"/>
                </a:lnTo>
                <a:lnTo>
                  <a:pt x="12221" y="10903"/>
                </a:lnTo>
                <a:lnTo>
                  <a:pt x="11600" y="11978"/>
                </a:lnTo>
                <a:lnTo>
                  <a:pt x="10876" y="11524"/>
                </a:lnTo>
                <a:lnTo>
                  <a:pt x="10265" y="12118"/>
                </a:lnTo>
                <a:lnTo>
                  <a:pt x="9433" y="11205"/>
                </a:lnTo>
                <a:lnTo>
                  <a:pt x="9833" y="10871"/>
                </a:lnTo>
                <a:lnTo>
                  <a:pt x="6161" y="8576"/>
                </a:lnTo>
                <a:lnTo>
                  <a:pt x="6556" y="7896"/>
                </a:lnTo>
                <a:lnTo>
                  <a:pt x="10736" y="10115"/>
                </a:lnTo>
                <a:lnTo>
                  <a:pt x="16951" y="4904"/>
                </a:lnTo>
                <a:close/>
                <a:moveTo>
                  <a:pt x="2838" y="5900"/>
                </a:moveTo>
                <a:cubicBezTo>
                  <a:pt x="2863" y="5903"/>
                  <a:pt x="2888" y="5911"/>
                  <a:pt x="2911" y="5925"/>
                </a:cubicBezTo>
                <a:lnTo>
                  <a:pt x="4266" y="6708"/>
                </a:lnTo>
                <a:cubicBezTo>
                  <a:pt x="4358" y="6762"/>
                  <a:pt x="4391" y="6879"/>
                  <a:pt x="4337" y="6971"/>
                </a:cubicBezTo>
                <a:lnTo>
                  <a:pt x="4249" y="7123"/>
                </a:lnTo>
                <a:cubicBezTo>
                  <a:pt x="4195" y="7215"/>
                  <a:pt x="4078" y="7248"/>
                  <a:pt x="3986" y="7194"/>
                </a:cubicBezTo>
                <a:lnTo>
                  <a:pt x="2629" y="6411"/>
                </a:lnTo>
                <a:cubicBezTo>
                  <a:pt x="2537" y="6357"/>
                  <a:pt x="2506" y="6238"/>
                  <a:pt x="2560" y="6146"/>
                </a:cubicBezTo>
                <a:lnTo>
                  <a:pt x="2646" y="5994"/>
                </a:lnTo>
                <a:cubicBezTo>
                  <a:pt x="2686" y="5925"/>
                  <a:pt x="2764" y="5890"/>
                  <a:pt x="2838" y="5900"/>
                </a:cubicBezTo>
                <a:close/>
                <a:moveTo>
                  <a:pt x="18757" y="5900"/>
                </a:moveTo>
                <a:cubicBezTo>
                  <a:pt x="18831" y="5890"/>
                  <a:pt x="18908" y="5925"/>
                  <a:pt x="18949" y="5994"/>
                </a:cubicBezTo>
                <a:lnTo>
                  <a:pt x="19035" y="6146"/>
                </a:lnTo>
                <a:cubicBezTo>
                  <a:pt x="19089" y="6238"/>
                  <a:pt x="19056" y="6357"/>
                  <a:pt x="18964" y="6411"/>
                </a:cubicBezTo>
                <a:lnTo>
                  <a:pt x="17609" y="7194"/>
                </a:lnTo>
                <a:cubicBezTo>
                  <a:pt x="17517" y="7248"/>
                  <a:pt x="17398" y="7215"/>
                  <a:pt x="17344" y="7123"/>
                </a:cubicBezTo>
                <a:lnTo>
                  <a:pt x="17258" y="6971"/>
                </a:lnTo>
                <a:cubicBezTo>
                  <a:pt x="17204" y="6879"/>
                  <a:pt x="17237" y="6762"/>
                  <a:pt x="17329" y="6708"/>
                </a:cubicBezTo>
                <a:lnTo>
                  <a:pt x="18684" y="5925"/>
                </a:lnTo>
                <a:cubicBezTo>
                  <a:pt x="18707" y="5911"/>
                  <a:pt x="18732" y="5903"/>
                  <a:pt x="18757" y="5900"/>
                </a:cubicBezTo>
                <a:close/>
                <a:moveTo>
                  <a:pt x="10800" y="10439"/>
                </a:moveTo>
                <a:cubicBezTo>
                  <a:pt x="10707" y="10439"/>
                  <a:pt x="10614" y="10475"/>
                  <a:pt x="10544" y="10545"/>
                </a:cubicBezTo>
                <a:cubicBezTo>
                  <a:pt x="10402" y="10686"/>
                  <a:pt x="10402" y="10915"/>
                  <a:pt x="10544" y="11056"/>
                </a:cubicBezTo>
                <a:cubicBezTo>
                  <a:pt x="10685" y="11198"/>
                  <a:pt x="10915" y="11198"/>
                  <a:pt x="11056" y="11056"/>
                </a:cubicBezTo>
                <a:cubicBezTo>
                  <a:pt x="11198" y="10915"/>
                  <a:pt x="11198" y="10686"/>
                  <a:pt x="11056" y="10545"/>
                </a:cubicBezTo>
                <a:cubicBezTo>
                  <a:pt x="10986" y="10475"/>
                  <a:pt x="10893" y="10439"/>
                  <a:pt x="10800" y="10439"/>
                </a:cubicBezTo>
                <a:close/>
                <a:moveTo>
                  <a:pt x="1529" y="10520"/>
                </a:moveTo>
                <a:lnTo>
                  <a:pt x="3095" y="10520"/>
                </a:lnTo>
                <a:cubicBezTo>
                  <a:pt x="3203" y="10520"/>
                  <a:pt x="3289" y="10606"/>
                  <a:pt x="3289" y="10714"/>
                </a:cubicBezTo>
                <a:lnTo>
                  <a:pt x="3289" y="10886"/>
                </a:lnTo>
                <a:cubicBezTo>
                  <a:pt x="3289" y="10994"/>
                  <a:pt x="3203" y="11082"/>
                  <a:pt x="3095" y="11082"/>
                </a:cubicBezTo>
                <a:lnTo>
                  <a:pt x="1529" y="11082"/>
                </a:lnTo>
                <a:cubicBezTo>
                  <a:pt x="1426" y="11082"/>
                  <a:pt x="1333" y="10994"/>
                  <a:pt x="1333" y="10886"/>
                </a:cubicBezTo>
                <a:lnTo>
                  <a:pt x="1333" y="10714"/>
                </a:lnTo>
                <a:cubicBezTo>
                  <a:pt x="1333" y="10606"/>
                  <a:pt x="1421" y="10520"/>
                  <a:pt x="1529" y="10520"/>
                </a:cubicBezTo>
                <a:close/>
                <a:moveTo>
                  <a:pt x="18500" y="10520"/>
                </a:moveTo>
                <a:lnTo>
                  <a:pt x="20066" y="10520"/>
                </a:lnTo>
                <a:cubicBezTo>
                  <a:pt x="20174" y="10520"/>
                  <a:pt x="20260" y="10606"/>
                  <a:pt x="20260" y="10714"/>
                </a:cubicBezTo>
                <a:lnTo>
                  <a:pt x="20260" y="10886"/>
                </a:lnTo>
                <a:cubicBezTo>
                  <a:pt x="20260" y="10994"/>
                  <a:pt x="20174" y="11082"/>
                  <a:pt x="20066" y="11082"/>
                </a:cubicBezTo>
                <a:lnTo>
                  <a:pt x="18500" y="11082"/>
                </a:lnTo>
                <a:cubicBezTo>
                  <a:pt x="18392" y="11082"/>
                  <a:pt x="18306" y="10994"/>
                  <a:pt x="18306" y="10886"/>
                </a:cubicBezTo>
                <a:lnTo>
                  <a:pt x="18306" y="10714"/>
                </a:lnTo>
                <a:cubicBezTo>
                  <a:pt x="18306" y="10606"/>
                  <a:pt x="18392" y="10520"/>
                  <a:pt x="18500" y="10520"/>
                </a:cubicBezTo>
                <a:close/>
                <a:moveTo>
                  <a:pt x="4058" y="14383"/>
                </a:moveTo>
                <a:cubicBezTo>
                  <a:pt x="4133" y="14373"/>
                  <a:pt x="4209" y="14408"/>
                  <a:pt x="4249" y="14477"/>
                </a:cubicBezTo>
                <a:lnTo>
                  <a:pt x="4337" y="14629"/>
                </a:lnTo>
                <a:cubicBezTo>
                  <a:pt x="4391" y="14721"/>
                  <a:pt x="4358" y="14840"/>
                  <a:pt x="4266" y="14894"/>
                </a:cubicBezTo>
                <a:lnTo>
                  <a:pt x="2911" y="15677"/>
                </a:lnTo>
                <a:cubicBezTo>
                  <a:pt x="2819" y="15731"/>
                  <a:pt x="2700" y="15698"/>
                  <a:pt x="2646" y="15606"/>
                </a:cubicBezTo>
                <a:lnTo>
                  <a:pt x="2560" y="15456"/>
                </a:lnTo>
                <a:cubicBezTo>
                  <a:pt x="2506" y="15364"/>
                  <a:pt x="2537" y="15245"/>
                  <a:pt x="2629" y="15191"/>
                </a:cubicBezTo>
                <a:lnTo>
                  <a:pt x="3986" y="14408"/>
                </a:lnTo>
                <a:cubicBezTo>
                  <a:pt x="4009" y="14394"/>
                  <a:pt x="4034" y="14386"/>
                  <a:pt x="4058" y="14383"/>
                </a:cubicBezTo>
                <a:close/>
                <a:moveTo>
                  <a:pt x="17536" y="14383"/>
                </a:moveTo>
                <a:cubicBezTo>
                  <a:pt x="17561" y="14386"/>
                  <a:pt x="17586" y="14394"/>
                  <a:pt x="17609" y="14408"/>
                </a:cubicBezTo>
                <a:lnTo>
                  <a:pt x="18964" y="15191"/>
                </a:lnTo>
                <a:cubicBezTo>
                  <a:pt x="19056" y="15245"/>
                  <a:pt x="19089" y="15364"/>
                  <a:pt x="19035" y="15456"/>
                </a:cubicBezTo>
                <a:lnTo>
                  <a:pt x="18949" y="15606"/>
                </a:lnTo>
                <a:cubicBezTo>
                  <a:pt x="18895" y="15698"/>
                  <a:pt x="18776" y="15731"/>
                  <a:pt x="18684" y="15677"/>
                </a:cubicBezTo>
                <a:lnTo>
                  <a:pt x="17329" y="14894"/>
                </a:lnTo>
                <a:cubicBezTo>
                  <a:pt x="17237" y="14840"/>
                  <a:pt x="17204" y="14721"/>
                  <a:pt x="17258" y="14629"/>
                </a:cubicBezTo>
                <a:lnTo>
                  <a:pt x="17344" y="14477"/>
                </a:lnTo>
                <a:cubicBezTo>
                  <a:pt x="17385" y="14408"/>
                  <a:pt x="17462" y="14373"/>
                  <a:pt x="17536" y="14383"/>
                </a:cubicBezTo>
                <a:close/>
                <a:moveTo>
                  <a:pt x="6893" y="17240"/>
                </a:moveTo>
                <a:cubicBezTo>
                  <a:pt x="6918" y="17243"/>
                  <a:pt x="6943" y="17251"/>
                  <a:pt x="6966" y="17265"/>
                </a:cubicBezTo>
                <a:lnTo>
                  <a:pt x="7118" y="17351"/>
                </a:lnTo>
                <a:cubicBezTo>
                  <a:pt x="7210" y="17399"/>
                  <a:pt x="7241" y="17519"/>
                  <a:pt x="7187" y="17616"/>
                </a:cubicBezTo>
                <a:lnTo>
                  <a:pt x="6404" y="18971"/>
                </a:lnTo>
                <a:cubicBezTo>
                  <a:pt x="6350" y="19063"/>
                  <a:pt x="6231" y="19094"/>
                  <a:pt x="6139" y="19040"/>
                </a:cubicBezTo>
                <a:lnTo>
                  <a:pt x="5989" y="18954"/>
                </a:lnTo>
                <a:cubicBezTo>
                  <a:pt x="5897" y="18900"/>
                  <a:pt x="5864" y="18781"/>
                  <a:pt x="5918" y="18689"/>
                </a:cubicBezTo>
                <a:lnTo>
                  <a:pt x="6701" y="17334"/>
                </a:lnTo>
                <a:cubicBezTo>
                  <a:pt x="6742" y="17265"/>
                  <a:pt x="6819" y="17230"/>
                  <a:pt x="6893" y="17240"/>
                </a:cubicBezTo>
                <a:close/>
                <a:moveTo>
                  <a:pt x="14696" y="17240"/>
                </a:moveTo>
                <a:cubicBezTo>
                  <a:pt x="14771" y="17230"/>
                  <a:pt x="14847" y="17265"/>
                  <a:pt x="14887" y="17334"/>
                </a:cubicBezTo>
                <a:lnTo>
                  <a:pt x="15670" y="18689"/>
                </a:lnTo>
                <a:cubicBezTo>
                  <a:pt x="15730" y="18781"/>
                  <a:pt x="15698" y="18900"/>
                  <a:pt x="15601" y="18954"/>
                </a:cubicBezTo>
                <a:lnTo>
                  <a:pt x="15449" y="19040"/>
                </a:lnTo>
                <a:cubicBezTo>
                  <a:pt x="15357" y="19094"/>
                  <a:pt x="15238" y="19063"/>
                  <a:pt x="15184" y="18971"/>
                </a:cubicBezTo>
                <a:lnTo>
                  <a:pt x="14401" y="17616"/>
                </a:lnTo>
                <a:cubicBezTo>
                  <a:pt x="14347" y="17524"/>
                  <a:pt x="14380" y="17405"/>
                  <a:pt x="14472" y="17351"/>
                </a:cubicBezTo>
                <a:lnTo>
                  <a:pt x="14624" y="17265"/>
                </a:lnTo>
                <a:cubicBezTo>
                  <a:pt x="14647" y="17251"/>
                  <a:pt x="14672" y="17243"/>
                  <a:pt x="14696" y="17240"/>
                </a:cubicBezTo>
                <a:close/>
                <a:moveTo>
                  <a:pt x="10714" y="18306"/>
                </a:moveTo>
                <a:lnTo>
                  <a:pt x="10886" y="18306"/>
                </a:lnTo>
                <a:cubicBezTo>
                  <a:pt x="10994" y="18306"/>
                  <a:pt x="11080" y="18392"/>
                  <a:pt x="11080" y="18500"/>
                </a:cubicBezTo>
                <a:lnTo>
                  <a:pt x="11080" y="20066"/>
                </a:lnTo>
                <a:cubicBezTo>
                  <a:pt x="11080" y="20174"/>
                  <a:pt x="10994" y="20262"/>
                  <a:pt x="10886" y="20262"/>
                </a:cubicBezTo>
                <a:lnTo>
                  <a:pt x="10714" y="20262"/>
                </a:lnTo>
                <a:cubicBezTo>
                  <a:pt x="10606" y="20262"/>
                  <a:pt x="10520" y="20174"/>
                  <a:pt x="10520" y="20066"/>
                </a:cubicBezTo>
                <a:lnTo>
                  <a:pt x="10520" y="18500"/>
                </a:lnTo>
                <a:cubicBezTo>
                  <a:pt x="10520" y="18392"/>
                  <a:pt x="10606" y="18306"/>
                  <a:pt x="10714" y="18306"/>
                </a:cubicBezTo>
                <a:close/>
              </a:path>
            </a:pathLst>
          </a:custGeom>
          <a:solidFill>
            <a:srgbClr val="FF2D4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2D44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276" name="meanmetrics-beneficios.png" descr="meanmetrics-beneficios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09582" y="1369615"/>
            <a:ext cx="7564836" cy="75648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0" advTm="300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2D4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mm-flywheel_1.png" descr="mm-flywheel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418644" y="-7902114"/>
            <a:ext cx="29221288" cy="29520228"/>
          </a:xfrm>
          <a:prstGeom prst="rect">
            <a:avLst/>
          </a:prstGeom>
          <a:ln w="12700">
            <a:miter lim="400000"/>
          </a:ln>
        </p:spPr>
      </p:pic>
      <p:sp>
        <p:nvSpPr>
          <p:cNvPr id="279" name="¡TIEMPO!"/>
          <p:cNvSpPr txBox="1"/>
          <p:nvPr/>
        </p:nvSpPr>
        <p:spPr>
          <a:xfrm>
            <a:off x="6550659" y="5600699"/>
            <a:ext cx="11282681" cy="184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spc="5000" sz="10000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¡TIEMPO!</a:t>
            </a:r>
          </a:p>
        </p:txBody>
      </p:sp>
      <p:sp>
        <p:nvSpPr>
          <p:cNvPr id="280" name="Clock"/>
          <p:cNvSpPr/>
          <p:nvPr/>
        </p:nvSpPr>
        <p:spPr>
          <a:xfrm>
            <a:off x="11557000" y="8102600"/>
            <a:ext cx="1270000" cy="127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3" y="0"/>
                  <a:pt x="0" y="4833"/>
                  <a:pt x="0" y="10800"/>
                </a:cubicBezTo>
                <a:cubicBezTo>
                  <a:pt x="0" y="16767"/>
                  <a:pt x="4833" y="21600"/>
                  <a:pt x="10800" y="21600"/>
                </a:cubicBezTo>
                <a:cubicBezTo>
                  <a:pt x="16767" y="21600"/>
                  <a:pt x="21600" y="16767"/>
                  <a:pt x="21600" y="10800"/>
                </a:cubicBezTo>
                <a:cubicBezTo>
                  <a:pt x="21600" y="4833"/>
                  <a:pt x="16762" y="0"/>
                  <a:pt x="10800" y="0"/>
                </a:cubicBezTo>
                <a:close/>
                <a:moveTo>
                  <a:pt x="10714" y="1340"/>
                </a:moveTo>
                <a:lnTo>
                  <a:pt x="10886" y="1340"/>
                </a:lnTo>
                <a:cubicBezTo>
                  <a:pt x="10994" y="1340"/>
                  <a:pt x="11080" y="1426"/>
                  <a:pt x="11080" y="1534"/>
                </a:cubicBezTo>
                <a:lnTo>
                  <a:pt x="11080" y="3100"/>
                </a:lnTo>
                <a:cubicBezTo>
                  <a:pt x="11080" y="3208"/>
                  <a:pt x="10994" y="3294"/>
                  <a:pt x="10886" y="3294"/>
                </a:cubicBezTo>
                <a:lnTo>
                  <a:pt x="10714" y="3294"/>
                </a:lnTo>
                <a:cubicBezTo>
                  <a:pt x="10606" y="3294"/>
                  <a:pt x="10520" y="3208"/>
                  <a:pt x="10520" y="3100"/>
                </a:cubicBezTo>
                <a:lnTo>
                  <a:pt x="10520" y="1534"/>
                </a:lnTo>
                <a:cubicBezTo>
                  <a:pt x="10520" y="1426"/>
                  <a:pt x="10606" y="1340"/>
                  <a:pt x="10714" y="1340"/>
                </a:cubicBezTo>
                <a:close/>
                <a:moveTo>
                  <a:pt x="6218" y="2541"/>
                </a:moveTo>
                <a:cubicBezTo>
                  <a:pt x="6293" y="2532"/>
                  <a:pt x="6369" y="2567"/>
                  <a:pt x="6409" y="2636"/>
                </a:cubicBezTo>
                <a:lnTo>
                  <a:pt x="7192" y="3991"/>
                </a:lnTo>
                <a:cubicBezTo>
                  <a:pt x="7246" y="4083"/>
                  <a:pt x="7215" y="4202"/>
                  <a:pt x="7123" y="4256"/>
                </a:cubicBezTo>
                <a:lnTo>
                  <a:pt x="6971" y="4342"/>
                </a:lnTo>
                <a:cubicBezTo>
                  <a:pt x="6879" y="4396"/>
                  <a:pt x="6760" y="4363"/>
                  <a:pt x="6706" y="4271"/>
                </a:cubicBezTo>
                <a:lnTo>
                  <a:pt x="5923" y="2916"/>
                </a:lnTo>
                <a:cubicBezTo>
                  <a:pt x="5869" y="2824"/>
                  <a:pt x="5902" y="2700"/>
                  <a:pt x="5994" y="2651"/>
                </a:cubicBezTo>
                <a:lnTo>
                  <a:pt x="6146" y="2565"/>
                </a:lnTo>
                <a:cubicBezTo>
                  <a:pt x="6169" y="2552"/>
                  <a:pt x="6194" y="2544"/>
                  <a:pt x="6218" y="2541"/>
                </a:cubicBezTo>
                <a:close/>
                <a:moveTo>
                  <a:pt x="15382" y="2541"/>
                </a:moveTo>
                <a:cubicBezTo>
                  <a:pt x="15406" y="2544"/>
                  <a:pt x="15431" y="2552"/>
                  <a:pt x="15454" y="2565"/>
                </a:cubicBezTo>
                <a:lnTo>
                  <a:pt x="15606" y="2651"/>
                </a:lnTo>
                <a:cubicBezTo>
                  <a:pt x="15698" y="2705"/>
                  <a:pt x="15731" y="2824"/>
                  <a:pt x="15677" y="2916"/>
                </a:cubicBezTo>
                <a:lnTo>
                  <a:pt x="14894" y="4271"/>
                </a:lnTo>
                <a:cubicBezTo>
                  <a:pt x="14840" y="4363"/>
                  <a:pt x="14721" y="4396"/>
                  <a:pt x="14629" y="4342"/>
                </a:cubicBezTo>
                <a:lnTo>
                  <a:pt x="14477" y="4256"/>
                </a:lnTo>
                <a:cubicBezTo>
                  <a:pt x="14385" y="4202"/>
                  <a:pt x="14354" y="4083"/>
                  <a:pt x="14408" y="3991"/>
                </a:cubicBezTo>
                <a:lnTo>
                  <a:pt x="15191" y="2636"/>
                </a:lnTo>
                <a:cubicBezTo>
                  <a:pt x="15231" y="2567"/>
                  <a:pt x="15307" y="2532"/>
                  <a:pt x="15382" y="2541"/>
                </a:cubicBezTo>
                <a:close/>
                <a:moveTo>
                  <a:pt x="16951" y="4904"/>
                </a:moveTo>
                <a:lnTo>
                  <a:pt x="17280" y="5282"/>
                </a:lnTo>
                <a:lnTo>
                  <a:pt x="11762" y="10660"/>
                </a:lnTo>
                <a:lnTo>
                  <a:pt x="12221" y="10903"/>
                </a:lnTo>
                <a:lnTo>
                  <a:pt x="11600" y="11978"/>
                </a:lnTo>
                <a:lnTo>
                  <a:pt x="10876" y="11524"/>
                </a:lnTo>
                <a:lnTo>
                  <a:pt x="10265" y="12118"/>
                </a:lnTo>
                <a:lnTo>
                  <a:pt x="9433" y="11205"/>
                </a:lnTo>
                <a:lnTo>
                  <a:pt x="9833" y="10871"/>
                </a:lnTo>
                <a:lnTo>
                  <a:pt x="6161" y="8576"/>
                </a:lnTo>
                <a:lnTo>
                  <a:pt x="6556" y="7896"/>
                </a:lnTo>
                <a:lnTo>
                  <a:pt x="10736" y="10115"/>
                </a:lnTo>
                <a:lnTo>
                  <a:pt x="16951" y="4904"/>
                </a:lnTo>
                <a:close/>
                <a:moveTo>
                  <a:pt x="2838" y="5900"/>
                </a:moveTo>
                <a:cubicBezTo>
                  <a:pt x="2863" y="5903"/>
                  <a:pt x="2888" y="5911"/>
                  <a:pt x="2911" y="5925"/>
                </a:cubicBezTo>
                <a:lnTo>
                  <a:pt x="4266" y="6708"/>
                </a:lnTo>
                <a:cubicBezTo>
                  <a:pt x="4358" y="6762"/>
                  <a:pt x="4391" y="6879"/>
                  <a:pt x="4337" y="6971"/>
                </a:cubicBezTo>
                <a:lnTo>
                  <a:pt x="4249" y="7123"/>
                </a:lnTo>
                <a:cubicBezTo>
                  <a:pt x="4195" y="7215"/>
                  <a:pt x="4078" y="7248"/>
                  <a:pt x="3986" y="7194"/>
                </a:cubicBezTo>
                <a:lnTo>
                  <a:pt x="2629" y="6411"/>
                </a:lnTo>
                <a:cubicBezTo>
                  <a:pt x="2537" y="6357"/>
                  <a:pt x="2506" y="6238"/>
                  <a:pt x="2560" y="6146"/>
                </a:cubicBezTo>
                <a:lnTo>
                  <a:pt x="2646" y="5994"/>
                </a:lnTo>
                <a:cubicBezTo>
                  <a:pt x="2686" y="5925"/>
                  <a:pt x="2764" y="5890"/>
                  <a:pt x="2838" y="5900"/>
                </a:cubicBezTo>
                <a:close/>
                <a:moveTo>
                  <a:pt x="18757" y="5900"/>
                </a:moveTo>
                <a:cubicBezTo>
                  <a:pt x="18831" y="5890"/>
                  <a:pt x="18908" y="5925"/>
                  <a:pt x="18949" y="5994"/>
                </a:cubicBezTo>
                <a:lnTo>
                  <a:pt x="19035" y="6146"/>
                </a:lnTo>
                <a:cubicBezTo>
                  <a:pt x="19089" y="6238"/>
                  <a:pt x="19056" y="6357"/>
                  <a:pt x="18964" y="6411"/>
                </a:cubicBezTo>
                <a:lnTo>
                  <a:pt x="17609" y="7194"/>
                </a:lnTo>
                <a:cubicBezTo>
                  <a:pt x="17517" y="7248"/>
                  <a:pt x="17398" y="7215"/>
                  <a:pt x="17344" y="7123"/>
                </a:cubicBezTo>
                <a:lnTo>
                  <a:pt x="17258" y="6971"/>
                </a:lnTo>
                <a:cubicBezTo>
                  <a:pt x="17204" y="6879"/>
                  <a:pt x="17237" y="6762"/>
                  <a:pt x="17329" y="6708"/>
                </a:cubicBezTo>
                <a:lnTo>
                  <a:pt x="18684" y="5925"/>
                </a:lnTo>
                <a:cubicBezTo>
                  <a:pt x="18707" y="5911"/>
                  <a:pt x="18732" y="5903"/>
                  <a:pt x="18757" y="5900"/>
                </a:cubicBezTo>
                <a:close/>
                <a:moveTo>
                  <a:pt x="10800" y="10439"/>
                </a:moveTo>
                <a:cubicBezTo>
                  <a:pt x="10707" y="10439"/>
                  <a:pt x="10614" y="10475"/>
                  <a:pt x="10544" y="10545"/>
                </a:cubicBezTo>
                <a:cubicBezTo>
                  <a:pt x="10402" y="10686"/>
                  <a:pt x="10402" y="10915"/>
                  <a:pt x="10544" y="11056"/>
                </a:cubicBezTo>
                <a:cubicBezTo>
                  <a:pt x="10685" y="11198"/>
                  <a:pt x="10915" y="11198"/>
                  <a:pt x="11056" y="11056"/>
                </a:cubicBezTo>
                <a:cubicBezTo>
                  <a:pt x="11198" y="10915"/>
                  <a:pt x="11198" y="10686"/>
                  <a:pt x="11056" y="10545"/>
                </a:cubicBezTo>
                <a:cubicBezTo>
                  <a:pt x="10986" y="10475"/>
                  <a:pt x="10893" y="10439"/>
                  <a:pt x="10800" y="10439"/>
                </a:cubicBezTo>
                <a:close/>
                <a:moveTo>
                  <a:pt x="1529" y="10520"/>
                </a:moveTo>
                <a:lnTo>
                  <a:pt x="3095" y="10520"/>
                </a:lnTo>
                <a:cubicBezTo>
                  <a:pt x="3203" y="10520"/>
                  <a:pt x="3289" y="10606"/>
                  <a:pt x="3289" y="10714"/>
                </a:cubicBezTo>
                <a:lnTo>
                  <a:pt x="3289" y="10886"/>
                </a:lnTo>
                <a:cubicBezTo>
                  <a:pt x="3289" y="10994"/>
                  <a:pt x="3203" y="11082"/>
                  <a:pt x="3095" y="11082"/>
                </a:cubicBezTo>
                <a:lnTo>
                  <a:pt x="1529" y="11082"/>
                </a:lnTo>
                <a:cubicBezTo>
                  <a:pt x="1426" y="11082"/>
                  <a:pt x="1333" y="10994"/>
                  <a:pt x="1333" y="10886"/>
                </a:cubicBezTo>
                <a:lnTo>
                  <a:pt x="1333" y="10714"/>
                </a:lnTo>
                <a:cubicBezTo>
                  <a:pt x="1333" y="10606"/>
                  <a:pt x="1421" y="10520"/>
                  <a:pt x="1529" y="10520"/>
                </a:cubicBezTo>
                <a:close/>
                <a:moveTo>
                  <a:pt x="18500" y="10520"/>
                </a:moveTo>
                <a:lnTo>
                  <a:pt x="20066" y="10520"/>
                </a:lnTo>
                <a:cubicBezTo>
                  <a:pt x="20174" y="10520"/>
                  <a:pt x="20260" y="10606"/>
                  <a:pt x="20260" y="10714"/>
                </a:cubicBezTo>
                <a:lnTo>
                  <a:pt x="20260" y="10886"/>
                </a:lnTo>
                <a:cubicBezTo>
                  <a:pt x="20260" y="10994"/>
                  <a:pt x="20174" y="11082"/>
                  <a:pt x="20066" y="11082"/>
                </a:cubicBezTo>
                <a:lnTo>
                  <a:pt x="18500" y="11082"/>
                </a:lnTo>
                <a:cubicBezTo>
                  <a:pt x="18392" y="11082"/>
                  <a:pt x="18306" y="10994"/>
                  <a:pt x="18306" y="10886"/>
                </a:cubicBezTo>
                <a:lnTo>
                  <a:pt x="18306" y="10714"/>
                </a:lnTo>
                <a:cubicBezTo>
                  <a:pt x="18306" y="10606"/>
                  <a:pt x="18392" y="10520"/>
                  <a:pt x="18500" y="10520"/>
                </a:cubicBezTo>
                <a:close/>
                <a:moveTo>
                  <a:pt x="4058" y="14383"/>
                </a:moveTo>
                <a:cubicBezTo>
                  <a:pt x="4133" y="14373"/>
                  <a:pt x="4209" y="14408"/>
                  <a:pt x="4249" y="14477"/>
                </a:cubicBezTo>
                <a:lnTo>
                  <a:pt x="4337" y="14629"/>
                </a:lnTo>
                <a:cubicBezTo>
                  <a:pt x="4391" y="14721"/>
                  <a:pt x="4358" y="14840"/>
                  <a:pt x="4266" y="14894"/>
                </a:cubicBezTo>
                <a:lnTo>
                  <a:pt x="2911" y="15677"/>
                </a:lnTo>
                <a:cubicBezTo>
                  <a:pt x="2819" y="15731"/>
                  <a:pt x="2700" y="15698"/>
                  <a:pt x="2646" y="15606"/>
                </a:cubicBezTo>
                <a:lnTo>
                  <a:pt x="2560" y="15456"/>
                </a:lnTo>
                <a:cubicBezTo>
                  <a:pt x="2506" y="15364"/>
                  <a:pt x="2537" y="15245"/>
                  <a:pt x="2629" y="15191"/>
                </a:cubicBezTo>
                <a:lnTo>
                  <a:pt x="3986" y="14408"/>
                </a:lnTo>
                <a:cubicBezTo>
                  <a:pt x="4009" y="14394"/>
                  <a:pt x="4034" y="14386"/>
                  <a:pt x="4058" y="14383"/>
                </a:cubicBezTo>
                <a:close/>
                <a:moveTo>
                  <a:pt x="17536" y="14383"/>
                </a:moveTo>
                <a:cubicBezTo>
                  <a:pt x="17561" y="14386"/>
                  <a:pt x="17586" y="14394"/>
                  <a:pt x="17609" y="14408"/>
                </a:cubicBezTo>
                <a:lnTo>
                  <a:pt x="18964" y="15191"/>
                </a:lnTo>
                <a:cubicBezTo>
                  <a:pt x="19056" y="15245"/>
                  <a:pt x="19089" y="15364"/>
                  <a:pt x="19035" y="15456"/>
                </a:cubicBezTo>
                <a:lnTo>
                  <a:pt x="18949" y="15606"/>
                </a:lnTo>
                <a:cubicBezTo>
                  <a:pt x="18895" y="15698"/>
                  <a:pt x="18776" y="15731"/>
                  <a:pt x="18684" y="15677"/>
                </a:cubicBezTo>
                <a:lnTo>
                  <a:pt x="17329" y="14894"/>
                </a:lnTo>
                <a:cubicBezTo>
                  <a:pt x="17237" y="14840"/>
                  <a:pt x="17204" y="14721"/>
                  <a:pt x="17258" y="14629"/>
                </a:cubicBezTo>
                <a:lnTo>
                  <a:pt x="17344" y="14477"/>
                </a:lnTo>
                <a:cubicBezTo>
                  <a:pt x="17385" y="14408"/>
                  <a:pt x="17462" y="14373"/>
                  <a:pt x="17536" y="14383"/>
                </a:cubicBezTo>
                <a:close/>
                <a:moveTo>
                  <a:pt x="6893" y="17240"/>
                </a:moveTo>
                <a:cubicBezTo>
                  <a:pt x="6918" y="17243"/>
                  <a:pt x="6943" y="17251"/>
                  <a:pt x="6966" y="17265"/>
                </a:cubicBezTo>
                <a:lnTo>
                  <a:pt x="7118" y="17351"/>
                </a:lnTo>
                <a:cubicBezTo>
                  <a:pt x="7210" y="17399"/>
                  <a:pt x="7241" y="17519"/>
                  <a:pt x="7187" y="17616"/>
                </a:cubicBezTo>
                <a:lnTo>
                  <a:pt x="6404" y="18971"/>
                </a:lnTo>
                <a:cubicBezTo>
                  <a:pt x="6350" y="19063"/>
                  <a:pt x="6231" y="19094"/>
                  <a:pt x="6139" y="19040"/>
                </a:cubicBezTo>
                <a:lnTo>
                  <a:pt x="5989" y="18954"/>
                </a:lnTo>
                <a:cubicBezTo>
                  <a:pt x="5897" y="18900"/>
                  <a:pt x="5864" y="18781"/>
                  <a:pt x="5918" y="18689"/>
                </a:cubicBezTo>
                <a:lnTo>
                  <a:pt x="6701" y="17334"/>
                </a:lnTo>
                <a:cubicBezTo>
                  <a:pt x="6742" y="17265"/>
                  <a:pt x="6819" y="17230"/>
                  <a:pt x="6893" y="17240"/>
                </a:cubicBezTo>
                <a:close/>
                <a:moveTo>
                  <a:pt x="14696" y="17240"/>
                </a:moveTo>
                <a:cubicBezTo>
                  <a:pt x="14771" y="17230"/>
                  <a:pt x="14847" y="17265"/>
                  <a:pt x="14887" y="17334"/>
                </a:cubicBezTo>
                <a:lnTo>
                  <a:pt x="15670" y="18689"/>
                </a:lnTo>
                <a:cubicBezTo>
                  <a:pt x="15730" y="18781"/>
                  <a:pt x="15698" y="18900"/>
                  <a:pt x="15601" y="18954"/>
                </a:cubicBezTo>
                <a:lnTo>
                  <a:pt x="15449" y="19040"/>
                </a:lnTo>
                <a:cubicBezTo>
                  <a:pt x="15357" y="19094"/>
                  <a:pt x="15238" y="19063"/>
                  <a:pt x="15184" y="18971"/>
                </a:cubicBezTo>
                <a:lnTo>
                  <a:pt x="14401" y="17616"/>
                </a:lnTo>
                <a:cubicBezTo>
                  <a:pt x="14347" y="17524"/>
                  <a:pt x="14380" y="17405"/>
                  <a:pt x="14472" y="17351"/>
                </a:cubicBezTo>
                <a:lnTo>
                  <a:pt x="14624" y="17265"/>
                </a:lnTo>
                <a:cubicBezTo>
                  <a:pt x="14647" y="17251"/>
                  <a:pt x="14672" y="17243"/>
                  <a:pt x="14696" y="17240"/>
                </a:cubicBezTo>
                <a:close/>
                <a:moveTo>
                  <a:pt x="10714" y="18306"/>
                </a:moveTo>
                <a:lnTo>
                  <a:pt x="10886" y="18306"/>
                </a:lnTo>
                <a:cubicBezTo>
                  <a:pt x="10994" y="18306"/>
                  <a:pt x="11080" y="18392"/>
                  <a:pt x="11080" y="18500"/>
                </a:cubicBezTo>
                <a:lnTo>
                  <a:pt x="11080" y="20066"/>
                </a:lnTo>
                <a:cubicBezTo>
                  <a:pt x="11080" y="20174"/>
                  <a:pt x="10994" y="20262"/>
                  <a:pt x="10886" y="20262"/>
                </a:cubicBezTo>
                <a:lnTo>
                  <a:pt x="10714" y="20262"/>
                </a:lnTo>
                <a:cubicBezTo>
                  <a:pt x="10606" y="20262"/>
                  <a:pt x="10520" y="20174"/>
                  <a:pt x="10520" y="20066"/>
                </a:cubicBezTo>
                <a:lnTo>
                  <a:pt x="10520" y="18500"/>
                </a:lnTo>
                <a:cubicBezTo>
                  <a:pt x="10520" y="18392"/>
                  <a:pt x="10606" y="18306"/>
                  <a:pt x="10714" y="18306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15000" p14:dur="2000">
        <p:dissolve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2A00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mm-flywheel_1.png" descr="mm-flywheel_1.png"/>
          <p:cNvPicPr>
            <a:picLocks noChangeAspect="1"/>
          </p:cNvPicPr>
          <p:nvPr/>
        </p:nvPicPr>
        <p:blipFill>
          <a:blip r:embed="rId2">
            <a:alphaModFix amt="49787"/>
            <a:extLst/>
          </a:blip>
          <a:srcRect l="36912" t="36912" r="0" b="0"/>
          <a:stretch>
            <a:fillRect/>
          </a:stretch>
        </p:blipFill>
        <p:spPr>
          <a:xfrm>
            <a:off x="0" y="0"/>
            <a:ext cx="8565500" cy="8653127"/>
          </a:xfrm>
          <a:prstGeom prst="rect">
            <a:avLst/>
          </a:prstGeom>
          <a:ln w="12700">
            <a:miter lim="400000"/>
          </a:ln>
        </p:spPr>
      </p:pic>
      <p:sp>
        <p:nvSpPr>
          <p:cNvPr id="283" name="2 MINUTOS PARA ESCRIBIR TUS IDEAS."/>
          <p:cNvSpPr txBox="1"/>
          <p:nvPr/>
        </p:nvSpPr>
        <p:spPr>
          <a:xfrm>
            <a:off x="7053262" y="10236200"/>
            <a:ext cx="12303761" cy="9652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000">
                <a:solidFill>
                  <a:srgbClr val="344154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b="1">
                <a:latin typeface="Avenir Next Regular"/>
                <a:ea typeface="Avenir Next Regular"/>
                <a:cs typeface="Avenir Next Regular"/>
                <a:sym typeface="Avenir Next Regular"/>
              </a:rPr>
              <a:t> 2</a:t>
            </a:r>
            <a:r>
              <a:rPr>
                <a:latin typeface="Avenir Next Heavy"/>
                <a:ea typeface="Avenir Next Heavy"/>
                <a:cs typeface="Avenir Next Heavy"/>
                <a:sym typeface="Avenir Next Heavy"/>
              </a:rPr>
              <a:t> MINUTOS </a:t>
            </a:r>
            <a:r>
              <a:t>PARA ESCRIBIR TUS IDEAS. </a:t>
            </a:r>
          </a:p>
        </p:txBody>
      </p:sp>
      <p:sp>
        <p:nvSpPr>
          <p:cNvPr id="284" name="Clock"/>
          <p:cNvSpPr/>
          <p:nvPr/>
        </p:nvSpPr>
        <p:spPr>
          <a:xfrm>
            <a:off x="4992687" y="10083800"/>
            <a:ext cx="1270001" cy="127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3" y="0"/>
                  <a:pt x="0" y="4833"/>
                  <a:pt x="0" y="10800"/>
                </a:cubicBezTo>
                <a:cubicBezTo>
                  <a:pt x="0" y="16767"/>
                  <a:pt x="4833" y="21600"/>
                  <a:pt x="10800" y="21600"/>
                </a:cubicBezTo>
                <a:cubicBezTo>
                  <a:pt x="16767" y="21600"/>
                  <a:pt x="21600" y="16767"/>
                  <a:pt x="21600" y="10800"/>
                </a:cubicBezTo>
                <a:cubicBezTo>
                  <a:pt x="21600" y="4833"/>
                  <a:pt x="16762" y="0"/>
                  <a:pt x="10800" y="0"/>
                </a:cubicBezTo>
                <a:close/>
                <a:moveTo>
                  <a:pt x="10714" y="1340"/>
                </a:moveTo>
                <a:lnTo>
                  <a:pt x="10886" y="1340"/>
                </a:lnTo>
                <a:cubicBezTo>
                  <a:pt x="10994" y="1340"/>
                  <a:pt x="11080" y="1426"/>
                  <a:pt x="11080" y="1534"/>
                </a:cubicBezTo>
                <a:lnTo>
                  <a:pt x="11080" y="3100"/>
                </a:lnTo>
                <a:cubicBezTo>
                  <a:pt x="11080" y="3208"/>
                  <a:pt x="10994" y="3294"/>
                  <a:pt x="10886" y="3294"/>
                </a:cubicBezTo>
                <a:lnTo>
                  <a:pt x="10714" y="3294"/>
                </a:lnTo>
                <a:cubicBezTo>
                  <a:pt x="10606" y="3294"/>
                  <a:pt x="10520" y="3208"/>
                  <a:pt x="10520" y="3100"/>
                </a:cubicBezTo>
                <a:lnTo>
                  <a:pt x="10520" y="1534"/>
                </a:lnTo>
                <a:cubicBezTo>
                  <a:pt x="10520" y="1426"/>
                  <a:pt x="10606" y="1340"/>
                  <a:pt x="10714" y="1340"/>
                </a:cubicBezTo>
                <a:close/>
                <a:moveTo>
                  <a:pt x="6218" y="2541"/>
                </a:moveTo>
                <a:cubicBezTo>
                  <a:pt x="6293" y="2532"/>
                  <a:pt x="6369" y="2567"/>
                  <a:pt x="6409" y="2636"/>
                </a:cubicBezTo>
                <a:lnTo>
                  <a:pt x="7192" y="3991"/>
                </a:lnTo>
                <a:cubicBezTo>
                  <a:pt x="7246" y="4083"/>
                  <a:pt x="7215" y="4202"/>
                  <a:pt x="7123" y="4256"/>
                </a:cubicBezTo>
                <a:lnTo>
                  <a:pt x="6971" y="4342"/>
                </a:lnTo>
                <a:cubicBezTo>
                  <a:pt x="6879" y="4396"/>
                  <a:pt x="6760" y="4363"/>
                  <a:pt x="6706" y="4271"/>
                </a:cubicBezTo>
                <a:lnTo>
                  <a:pt x="5923" y="2916"/>
                </a:lnTo>
                <a:cubicBezTo>
                  <a:pt x="5869" y="2824"/>
                  <a:pt x="5902" y="2700"/>
                  <a:pt x="5994" y="2651"/>
                </a:cubicBezTo>
                <a:lnTo>
                  <a:pt x="6146" y="2565"/>
                </a:lnTo>
                <a:cubicBezTo>
                  <a:pt x="6169" y="2552"/>
                  <a:pt x="6194" y="2544"/>
                  <a:pt x="6218" y="2541"/>
                </a:cubicBezTo>
                <a:close/>
                <a:moveTo>
                  <a:pt x="15382" y="2541"/>
                </a:moveTo>
                <a:cubicBezTo>
                  <a:pt x="15406" y="2544"/>
                  <a:pt x="15431" y="2552"/>
                  <a:pt x="15454" y="2565"/>
                </a:cubicBezTo>
                <a:lnTo>
                  <a:pt x="15606" y="2651"/>
                </a:lnTo>
                <a:cubicBezTo>
                  <a:pt x="15698" y="2705"/>
                  <a:pt x="15731" y="2824"/>
                  <a:pt x="15677" y="2916"/>
                </a:cubicBezTo>
                <a:lnTo>
                  <a:pt x="14894" y="4271"/>
                </a:lnTo>
                <a:cubicBezTo>
                  <a:pt x="14840" y="4363"/>
                  <a:pt x="14721" y="4396"/>
                  <a:pt x="14629" y="4342"/>
                </a:cubicBezTo>
                <a:lnTo>
                  <a:pt x="14477" y="4256"/>
                </a:lnTo>
                <a:cubicBezTo>
                  <a:pt x="14385" y="4202"/>
                  <a:pt x="14354" y="4083"/>
                  <a:pt x="14408" y="3991"/>
                </a:cubicBezTo>
                <a:lnTo>
                  <a:pt x="15191" y="2636"/>
                </a:lnTo>
                <a:cubicBezTo>
                  <a:pt x="15231" y="2567"/>
                  <a:pt x="15307" y="2532"/>
                  <a:pt x="15382" y="2541"/>
                </a:cubicBezTo>
                <a:close/>
                <a:moveTo>
                  <a:pt x="16951" y="4904"/>
                </a:moveTo>
                <a:lnTo>
                  <a:pt x="17280" y="5282"/>
                </a:lnTo>
                <a:lnTo>
                  <a:pt x="11762" y="10660"/>
                </a:lnTo>
                <a:lnTo>
                  <a:pt x="12221" y="10903"/>
                </a:lnTo>
                <a:lnTo>
                  <a:pt x="11600" y="11978"/>
                </a:lnTo>
                <a:lnTo>
                  <a:pt x="10876" y="11524"/>
                </a:lnTo>
                <a:lnTo>
                  <a:pt x="10265" y="12118"/>
                </a:lnTo>
                <a:lnTo>
                  <a:pt x="9433" y="11205"/>
                </a:lnTo>
                <a:lnTo>
                  <a:pt x="9833" y="10871"/>
                </a:lnTo>
                <a:lnTo>
                  <a:pt x="6161" y="8576"/>
                </a:lnTo>
                <a:lnTo>
                  <a:pt x="6556" y="7896"/>
                </a:lnTo>
                <a:lnTo>
                  <a:pt x="10736" y="10115"/>
                </a:lnTo>
                <a:lnTo>
                  <a:pt x="16951" y="4904"/>
                </a:lnTo>
                <a:close/>
                <a:moveTo>
                  <a:pt x="2838" y="5900"/>
                </a:moveTo>
                <a:cubicBezTo>
                  <a:pt x="2863" y="5903"/>
                  <a:pt x="2888" y="5911"/>
                  <a:pt x="2911" y="5925"/>
                </a:cubicBezTo>
                <a:lnTo>
                  <a:pt x="4266" y="6708"/>
                </a:lnTo>
                <a:cubicBezTo>
                  <a:pt x="4358" y="6762"/>
                  <a:pt x="4391" y="6879"/>
                  <a:pt x="4337" y="6971"/>
                </a:cubicBezTo>
                <a:lnTo>
                  <a:pt x="4249" y="7123"/>
                </a:lnTo>
                <a:cubicBezTo>
                  <a:pt x="4195" y="7215"/>
                  <a:pt x="4078" y="7248"/>
                  <a:pt x="3986" y="7194"/>
                </a:cubicBezTo>
                <a:lnTo>
                  <a:pt x="2629" y="6411"/>
                </a:lnTo>
                <a:cubicBezTo>
                  <a:pt x="2537" y="6357"/>
                  <a:pt x="2506" y="6238"/>
                  <a:pt x="2560" y="6146"/>
                </a:cubicBezTo>
                <a:lnTo>
                  <a:pt x="2646" y="5994"/>
                </a:lnTo>
                <a:cubicBezTo>
                  <a:pt x="2686" y="5925"/>
                  <a:pt x="2764" y="5890"/>
                  <a:pt x="2838" y="5900"/>
                </a:cubicBezTo>
                <a:close/>
                <a:moveTo>
                  <a:pt x="18757" y="5900"/>
                </a:moveTo>
                <a:cubicBezTo>
                  <a:pt x="18831" y="5890"/>
                  <a:pt x="18908" y="5925"/>
                  <a:pt x="18949" y="5994"/>
                </a:cubicBezTo>
                <a:lnTo>
                  <a:pt x="19035" y="6146"/>
                </a:lnTo>
                <a:cubicBezTo>
                  <a:pt x="19089" y="6238"/>
                  <a:pt x="19056" y="6357"/>
                  <a:pt x="18964" y="6411"/>
                </a:cubicBezTo>
                <a:lnTo>
                  <a:pt x="17609" y="7194"/>
                </a:lnTo>
                <a:cubicBezTo>
                  <a:pt x="17517" y="7248"/>
                  <a:pt x="17398" y="7215"/>
                  <a:pt x="17344" y="7123"/>
                </a:cubicBezTo>
                <a:lnTo>
                  <a:pt x="17258" y="6971"/>
                </a:lnTo>
                <a:cubicBezTo>
                  <a:pt x="17204" y="6879"/>
                  <a:pt x="17237" y="6762"/>
                  <a:pt x="17329" y="6708"/>
                </a:cubicBezTo>
                <a:lnTo>
                  <a:pt x="18684" y="5925"/>
                </a:lnTo>
                <a:cubicBezTo>
                  <a:pt x="18707" y="5911"/>
                  <a:pt x="18732" y="5903"/>
                  <a:pt x="18757" y="5900"/>
                </a:cubicBezTo>
                <a:close/>
                <a:moveTo>
                  <a:pt x="10800" y="10439"/>
                </a:moveTo>
                <a:cubicBezTo>
                  <a:pt x="10707" y="10439"/>
                  <a:pt x="10614" y="10475"/>
                  <a:pt x="10544" y="10545"/>
                </a:cubicBezTo>
                <a:cubicBezTo>
                  <a:pt x="10402" y="10686"/>
                  <a:pt x="10402" y="10915"/>
                  <a:pt x="10544" y="11056"/>
                </a:cubicBezTo>
                <a:cubicBezTo>
                  <a:pt x="10685" y="11198"/>
                  <a:pt x="10915" y="11198"/>
                  <a:pt x="11056" y="11056"/>
                </a:cubicBezTo>
                <a:cubicBezTo>
                  <a:pt x="11198" y="10915"/>
                  <a:pt x="11198" y="10686"/>
                  <a:pt x="11056" y="10545"/>
                </a:cubicBezTo>
                <a:cubicBezTo>
                  <a:pt x="10986" y="10475"/>
                  <a:pt x="10893" y="10439"/>
                  <a:pt x="10800" y="10439"/>
                </a:cubicBezTo>
                <a:close/>
                <a:moveTo>
                  <a:pt x="1529" y="10520"/>
                </a:moveTo>
                <a:lnTo>
                  <a:pt x="3095" y="10520"/>
                </a:lnTo>
                <a:cubicBezTo>
                  <a:pt x="3203" y="10520"/>
                  <a:pt x="3289" y="10606"/>
                  <a:pt x="3289" y="10714"/>
                </a:cubicBezTo>
                <a:lnTo>
                  <a:pt x="3289" y="10886"/>
                </a:lnTo>
                <a:cubicBezTo>
                  <a:pt x="3289" y="10994"/>
                  <a:pt x="3203" y="11082"/>
                  <a:pt x="3095" y="11082"/>
                </a:cubicBezTo>
                <a:lnTo>
                  <a:pt x="1529" y="11082"/>
                </a:lnTo>
                <a:cubicBezTo>
                  <a:pt x="1426" y="11082"/>
                  <a:pt x="1333" y="10994"/>
                  <a:pt x="1333" y="10886"/>
                </a:cubicBezTo>
                <a:lnTo>
                  <a:pt x="1333" y="10714"/>
                </a:lnTo>
                <a:cubicBezTo>
                  <a:pt x="1333" y="10606"/>
                  <a:pt x="1421" y="10520"/>
                  <a:pt x="1529" y="10520"/>
                </a:cubicBezTo>
                <a:close/>
                <a:moveTo>
                  <a:pt x="18500" y="10520"/>
                </a:moveTo>
                <a:lnTo>
                  <a:pt x="20066" y="10520"/>
                </a:lnTo>
                <a:cubicBezTo>
                  <a:pt x="20174" y="10520"/>
                  <a:pt x="20260" y="10606"/>
                  <a:pt x="20260" y="10714"/>
                </a:cubicBezTo>
                <a:lnTo>
                  <a:pt x="20260" y="10886"/>
                </a:lnTo>
                <a:cubicBezTo>
                  <a:pt x="20260" y="10994"/>
                  <a:pt x="20174" y="11082"/>
                  <a:pt x="20066" y="11082"/>
                </a:cubicBezTo>
                <a:lnTo>
                  <a:pt x="18500" y="11082"/>
                </a:lnTo>
                <a:cubicBezTo>
                  <a:pt x="18392" y="11082"/>
                  <a:pt x="18306" y="10994"/>
                  <a:pt x="18306" y="10886"/>
                </a:cubicBezTo>
                <a:lnTo>
                  <a:pt x="18306" y="10714"/>
                </a:lnTo>
                <a:cubicBezTo>
                  <a:pt x="18306" y="10606"/>
                  <a:pt x="18392" y="10520"/>
                  <a:pt x="18500" y="10520"/>
                </a:cubicBezTo>
                <a:close/>
                <a:moveTo>
                  <a:pt x="4058" y="14383"/>
                </a:moveTo>
                <a:cubicBezTo>
                  <a:pt x="4133" y="14373"/>
                  <a:pt x="4209" y="14408"/>
                  <a:pt x="4249" y="14477"/>
                </a:cubicBezTo>
                <a:lnTo>
                  <a:pt x="4337" y="14629"/>
                </a:lnTo>
                <a:cubicBezTo>
                  <a:pt x="4391" y="14721"/>
                  <a:pt x="4358" y="14840"/>
                  <a:pt x="4266" y="14894"/>
                </a:cubicBezTo>
                <a:lnTo>
                  <a:pt x="2911" y="15677"/>
                </a:lnTo>
                <a:cubicBezTo>
                  <a:pt x="2819" y="15731"/>
                  <a:pt x="2700" y="15698"/>
                  <a:pt x="2646" y="15606"/>
                </a:cubicBezTo>
                <a:lnTo>
                  <a:pt x="2560" y="15456"/>
                </a:lnTo>
                <a:cubicBezTo>
                  <a:pt x="2506" y="15364"/>
                  <a:pt x="2537" y="15245"/>
                  <a:pt x="2629" y="15191"/>
                </a:cubicBezTo>
                <a:lnTo>
                  <a:pt x="3986" y="14408"/>
                </a:lnTo>
                <a:cubicBezTo>
                  <a:pt x="4009" y="14394"/>
                  <a:pt x="4034" y="14386"/>
                  <a:pt x="4058" y="14383"/>
                </a:cubicBezTo>
                <a:close/>
                <a:moveTo>
                  <a:pt x="17536" y="14383"/>
                </a:moveTo>
                <a:cubicBezTo>
                  <a:pt x="17561" y="14386"/>
                  <a:pt x="17586" y="14394"/>
                  <a:pt x="17609" y="14408"/>
                </a:cubicBezTo>
                <a:lnTo>
                  <a:pt x="18964" y="15191"/>
                </a:lnTo>
                <a:cubicBezTo>
                  <a:pt x="19056" y="15245"/>
                  <a:pt x="19089" y="15364"/>
                  <a:pt x="19035" y="15456"/>
                </a:cubicBezTo>
                <a:lnTo>
                  <a:pt x="18949" y="15606"/>
                </a:lnTo>
                <a:cubicBezTo>
                  <a:pt x="18895" y="15698"/>
                  <a:pt x="18776" y="15731"/>
                  <a:pt x="18684" y="15677"/>
                </a:cubicBezTo>
                <a:lnTo>
                  <a:pt x="17329" y="14894"/>
                </a:lnTo>
                <a:cubicBezTo>
                  <a:pt x="17237" y="14840"/>
                  <a:pt x="17204" y="14721"/>
                  <a:pt x="17258" y="14629"/>
                </a:cubicBezTo>
                <a:lnTo>
                  <a:pt x="17344" y="14477"/>
                </a:lnTo>
                <a:cubicBezTo>
                  <a:pt x="17385" y="14408"/>
                  <a:pt x="17462" y="14373"/>
                  <a:pt x="17536" y="14383"/>
                </a:cubicBezTo>
                <a:close/>
                <a:moveTo>
                  <a:pt x="6893" y="17240"/>
                </a:moveTo>
                <a:cubicBezTo>
                  <a:pt x="6918" y="17243"/>
                  <a:pt x="6943" y="17251"/>
                  <a:pt x="6966" y="17265"/>
                </a:cubicBezTo>
                <a:lnTo>
                  <a:pt x="7118" y="17351"/>
                </a:lnTo>
                <a:cubicBezTo>
                  <a:pt x="7210" y="17399"/>
                  <a:pt x="7241" y="17519"/>
                  <a:pt x="7187" y="17616"/>
                </a:cubicBezTo>
                <a:lnTo>
                  <a:pt x="6404" y="18971"/>
                </a:lnTo>
                <a:cubicBezTo>
                  <a:pt x="6350" y="19063"/>
                  <a:pt x="6231" y="19094"/>
                  <a:pt x="6139" y="19040"/>
                </a:cubicBezTo>
                <a:lnTo>
                  <a:pt x="5989" y="18954"/>
                </a:lnTo>
                <a:cubicBezTo>
                  <a:pt x="5897" y="18900"/>
                  <a:pt x="5864" y="18781"/>
                  <a:pt x="5918" y="18689"/>
                </a:cubicBezTo>
                <a:lnTo>
                  <a:pt x="6701" y="17334"/>
                </a:lnTo>
                <a:cubicBezTo>
                  <a:pt x="6742" y="17265"/>
                  <a:pt x="6819" y="17230"/>
                  <a:pt x="6893" y="17240"/>
                </a:cubicBezTo>
                <a:close/>
                <a:moveTo>
                  <a:pt x="14696" y="17240"/>
                </a:moveTo>
                <a:cubicBezTo>
                  <a:pt x="14771" y="17230"/>
                  <a:pt x="14847" y="17265"/>
                  <a:pt x="14887" y="17334"/>
                </a:cubicBezTo>
                <a:lnTo>
                  <a:pt x="15670" y="18689"/>
                </a:lnTo>
                <a:cubicBezTo>
                  <a:pt x="15730" y="18781"/>
                  <a:pt x="15698" y="18900"/>
                  <a:pt x="15601" y="18954"/>
                </a:cubicBezTo>
                <a:lnTo>
                  <a:pt x="15449" y="19040"/>
                </a:lnTo>
                <a:cubicBezTo>
                  <a:pt x="15357" y="19094"/>
                  <a:pt x="15238" y="19063"/>
                  <a:pt x="15184" y="18971"/>
                </a:cubicBezTo>
                <a:lnTo>
                  <a:pt x="14401" y="17616"/>
                </a:lnTo>
                <a:cubicBezTo>
                  <a:pt x="14347" y="17524"/>
                  <a:pt x="14380" y="17405"/>
                  <a:pt x="14472" y="17351"/>
                </a:cubicBezTo>
                <a:lnTo>
                  <a:pt x="14624" y="17265"/>
                </a:lnTo>
                <a:cubicBezTo>
                  <a:pt x="14647" y="17251"/>
                  <a:pt x="14672" y="17243"/>
                  <a:pt x="14696" y="17240"/>
                </a:cubicBezTo>
                <a:close/>
                <a:moveTo>
                  <a:pt x="10714" y="18306"/>
                </a:moveTo>
                <a:lnTo>
                  <a:pt x="10886" y="18306"/>
                </a:lnTo>
                <a:cubicBezTo>
                  <a:pt x="10994" y="18306"/>
                  <a:pt x="11080" y="18392"/>
                  <a:pt x="11080" y="18500"/>
                </a:cubicBezTo>
                <a:lnTo>
                  <a:pt x="11080" y="20066"/>
                </a:lnTo>
                <a:cubicBezTo>
                  <a:pt x="11080" y="20174"/>
                  <a:pt x="10994" y="20262"/>
                  <a:pt x="10886" y="20262"/>
                </a:cubicBezTo>
                <a:lnTo>
                  <a:pt x="10714" y="20262"/>
                </a:lnTo>
                <a:cubicBezTo>
                  <a:pt x="10606" y="20262"/>
                  <a:pt x="10520" y="20174"/>
                  <a:pt x="10520" y="20066"/>
                </a:cubicBezTo>
                <a:lnTo>
                  <a:pt x="10520" y="18500"/>
                </a:lnTo>
                <a:cubicBezTo>
                  <a:pt x="10520" y="18392"/>
                  <a:pt x="10606" y="18306"/>
                  <a:pt x="10714" y="18306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2D44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285" name="mm-C-2.png" descr="mm-C-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219704" y="948729"/>
            <a:ext cx="8005168" cy="80051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0" advTm="12000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2D4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mm-flywheel_1.png" descr="mm-flywheel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418644" y="-7902114"/>
            <a:ext cx="29221288" cy="29520228"/>
          </a:xfrm>
          <a:prstGeom prst="rect">
            <a:avLst/>
          </a:prstGeom>
          <a:ln w="12700">
            <a:miter lim="400000"/>
          </a:ln>
        </p:spPr>
      </p:pic>
      <p:sp>
        <p:nvSpPr>
          <p:cNvPr id="288" name="¡TIEMPO!"/>
          <p:cNvSpPr txBox="1"/>
          <p:nvPr/>
        </p:nvSpPr>
        <p:spPr>
          <a:xfrm>
            <a:off x="6550659" y="5600699"/>
            <a:ext cx="11282681" cy="184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spc="5000" sz="10000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¡TIEMPO!</a:t>
            </a:r>
          </a:p>
        </p:txBody>
      </p:sp>
      <p:sp>
        <p:nvSpPr>
          <p:cNvPr id="289" name="Clock"/>
          <p:cNvSpPr/>
          <p:nvPr/>
        </p:nvSpPr>
        <p:spPr>
          <a:xfrm>
            <a:off x="11557000" y="8102600"/>
            <a:ext cx="1270000" cy="127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3" y="0"/>
                  <a:pt x="0" y="4833"/>
                  <a:pt x="0" y="10800"/>
                </a:cubicBezTo>
                <a:cubicBezTo>
                  <a:pt x="0" y="16767"/>
                  <a:pt x="4833" y="21600"/>
                  <a:pt x="10800" y="21600"/>
                </a:cubicBezTo>
                <a:cubicBezTo>
                  <a:pt x="16767" y="21600"/>
                  <a:pt x="21600" y="16767"/>
                  <a:pt x="21600" y="10800"/>
                </a:cubicBezTo>
                <a:cubicBezTo>
                  <a:pt x="21600" y="4833"/>
                  <a:pt x="16762" y="0"/>
                  <a:pt x="10800" y="0"/>
                </a:cubicBezTo>
                <a:close/>
                <a:moveTo>
                  <a:pt x="10714" y="1340"/>
                </a:moveTo>
                <a:lnTo>
                  <a:pt x="10886" y="1340"/>
                </a:lnTo>
                <a:cubicBezTo>
                  <a:pt x="10994" y="1340"/>
                  <a:pt x="11080" y="1426"/>
                  <a:pt x="11080" y="1534"/>
                </a:cubicBezTo>
                <a:lnTo>
                  <a:pt x="11080" y="3100"/>
                </a:lnTo>
                <a:cubicBezTo>
                  <a:pt x="11080" y="3208"/>
                  <a:pt x="10994" y="3294"/>
                  <a:pt x="10886" y="3294"/>
                </a:cubicBezTo>
                <a:lnTo>
                  <a:pt x="10714" y="3294"/>
                </a:lnTo>
                <a:cubicBezTo>
                  <a:pt x="10606" y="3294"/>
                  <a:pt x="10520" y="3208"/>
                  <a:pt x="10520" y="3100"/>
                </a:cubicBezTo>
                <a:lnTo>
                  <a:pt x="10520" y="1534"/>
                </a:lnTo>
                <a:cubicBezTo>
                  <a:pt x="10520" y="1426"/>
                  <a:pt x="10606" y="1340"/>
                  <a:pt x="10714" y="1340"/>
                </a:cubicBezTo>
                <a:close/>
                <a:moveTo>
                  <a:pt x="6218" y="2541"/>
                </a:moveTo>
                <a:cubicBezTo>
                  <a:pt x="6293" y="2532"/>
                  <a:pt x="6369" y="2567"/>
                  <a:pt x="6409" y="2636"/>
                </a:cubicBezTo>
                <a:lnTo>
                  <a:pt x="7192" y="3991"/>
                </a:lnTo>
                <a:cubicBezTo>
                  <a:pt x="7246" y="4083"/>
                  <a:pt x="7215" y="4202"/>
                  <a:pt x="7123" y="4256"/>
                </a:cubicBezTo>
                <a:lnTo>
                  <a:pt x="6971" y="4342"/>
                </a:lnTo>
                <a:cubicBezTo>
                  <a:pt x="6879" y="4396"/>
                  <a:pt x="6760" y="4363"/>
                  <a:pt x="6706" y="4271"/>
                </a:cubicBezTo>
                <a:lnTo>
                  <a:pt x="5923" y="2916"/>
                </a:lnTo>
                <a:cubicBezTo>
                  <a:pt x="5869" y="2824"/>
                  <a:pt x="5902" y="2700"/>
                  <a:pt x="5994" y="2651"/>
                </a:cubicBezTo>
                <a:lnTo>
                  <a:pt x="6146" y="2565"/>
                </a:lnTo>
                <a:cubicBezTo>
                  <a:pt x="6169" y="2552"/>
                  <a:pt x="6194" y="2544"/>
                  <a:pt x="6218" y="2541"/>
                </a:cubicBezTo>
                <a:close/>
                <a:moveTo>
                  <a:pt x="15382" y="2541"/>
                </a:moveTo>
                <a:cubicBezTo>
                  <a:pt x="15406" y="2544"/>
                  <a:pt x="15431" y="2552"/>
                  <a:pt x="15454" y="2565"/>
                </a:cubicBezTo>
                <a:lnTo>
                  <a:pt x="15606" y="2651"/>
                </a:lnTo>
                <a:cubicBezTo>
                  <a:pt x="15698" y="2705"/>
                  <a:pt x="15731" y="2824"/>
                  <a:pt x="15677" y="2916"/>
                </a:cubicBezTo>
                <a:lnTo>
                  <a:pt x="14894" y="4271"/>
                </a:lnTo>
                <a:cubicBezTo>
                  <a:pt x="14840" y="4363"/>
                  <a:pt x="14721" y="4396"/>
                  <a:pt x="14629" y="4342"/>
                </a:cubicBezTo>
                <a:lnTo>
                  <a:pt x="14477" y="4256"/>
                </a:lnTo>
                <a:cubicBezTo>
                  <a:pt x="14385" y="4202"/>
                  <a:pt x="14354" y="4083"/>
                  <a:pt x="14408" y="3991"/>
                </a:cubicBezTo>
                <a:lnTo>
                  <a:pt x="15191" y="2636"/>
                </a:lnTo>
                <a:cubicBezTo>
                  <a:pt x="15231" y="2567"/>
                  <a:pt x="15307" y="2532"/>
                  <a:pt x="15382" y="2541"/>
                </a:cubicBezTo>
                <a:close/>
                <a:moveTo>
                  <a:pt x="16951" y="4904"/>
                </a:moveTo>
                <a:lnTo>
                  <a:pt x="17280" y="5282"/>
                </a:lnTo>
                <a:lnTo>
                  <a:pt x="11762" y="10660"/>
                </a:lnTo>
                <a:lnTo>
                  <a:pt x="12221" y="10903"/>
                </a:lnTo>
                <a:lnTo>
                  <a:pt x="11600" y="11978"/>
                </a:lnTo>
                <a:lnTo>
                  <a:pt x="10876" y="11524"/>
                </a:lnTo>
                <a:lnTo>
                  <a:pt x="10265" y="12118"/>
                </a:lnTo>
                <a:lnTo>
                  <a:pt x="9433" y="11205"/>
                </a:lnTo>
                <a:lnTo>
                  <a:pt x="9833" y="10871"/>
                </a:lnTo>
                <a:lnTo>
                  <a:pt x="6161" y="8576"/>
                </a:lnTo>
                <a:lnTo>
                  <a:pt x="6556" y="7896"/>
                </a:lnTo>
                <a:lnTo>
                  <a:pt x="10736" y="10115"/>
                </a:lnTo>
                <a:lnTo>
                  <a:pt x="16951" y="4904"/>
                </a:lnTo>
                <a:close/>
                <a:moveTo>
                  <a:pt x="2838" y="5900"/>
                </a:moveTo>
                <a:cubicBezTo>
                  <a:pt x="2863" y="5903"/>
                  <a:pt x="2888" y="5911"/>
                  <a:pt x="2911" y="5925"/>
                </a:cubicBezTo>
                <a:lnTo>
                  <a:pt x="4266" y="6708"/>
                </a:lnTo>
                <a:cubicBezTo>
                  <a:pt x="4358" y="6762"/>
                  <a:pt x="4391" y="6879"/>
                  <a:pt x="4337" y="6971"/>
                </a:cubicBezTo>
                <a:lnTo>
                  <a:pt x="4249" y="7123"/>
                </a:lnTo>
                <a:cubicBezTo>
                  <a:pt x="4195" y="7215"/>
                  <a:pt x="4078" y="7248"/>
                  <a:pt x="3986" y="7194"/>
                </a:cubicBezTo>
                <a:lnTo>
                  <a:pt x="2629" y="6411"/>
                </a:lnTo>
                <a:cubicBezTo>
                  <a:pt x="2537" y="6357"/>
                  <a:pt x="2506" y="6238"/>
                  <a:pt x="2560" y="6146"/>
                </a:cubicBezTo>
                <a:lnTo>
                  <a:pt x="2646" y="5994"/>
                </a:lnTo>
                <a:cubicBezTo>
                  <a:pt x="2686" y="5925"/>
                  <a:pt x="2764" y="5890"/>
                  <a:pt x="2838" y="5900"/>
                </a:cubicBezTo>
                <a:close/>
                <a:moveTo>
                  <a:pt x="18757" y="5900"/>
                </a:moveTo>
                <a:cubicBezTo>
                  <a:pt x="18831" y="5890"/>
                  <a:pt x="18908" y="5925"/>
                  <a:pt x="18949" y="5994"/>
                </a:cubicBezTo>
                <a:lnTo>
                  <a:pt x="19035" y="6146"/>
                </a:lnTo>
                <a:cubicBezTo>
                  <a:pt x="19089" y="6238"/>
                  <a:pt x="19056" y="6357"/>
                  <a:pt x="18964" y="6411"/>
                </a:cubicBezTo>
                <a:lnTo>
                  <a:pt x="17609" y="7194"/>
                </a:lnTo>
                <a:cubicBezTo>
                  <a:pt x="17517" y="7248"/>
                  <a:pt x="17398" y="7215"/>
                  <a:pt x="17344" y="7123"/>
                </a:cubicBezTo>
                <a:lnTo>
                  <a:pt x="17258" y="6971"/>
                </a:lnTo>
                <a:cubicBezTo>
                  <a:pt x="17204" y="6879"/>
                  <a:pt x="17237" y="6762"/>
                  <a:pt x="17329" y="6708"/>
                </a:cubicBezTo>
                <a:lnTo>
                  <a:pt x="18684" y="5925"/>
                </a:lnTo>
                <a:cubicBezTo>
                  <a:pt x="18707" y="5911"/>
                  <a:pt x="18732" y="5903"/>
                  <a:pt x="18757" y="5900"/>
                </a:cubicBezTo>
                <a:close/>
                <a:moveTo>
                  <a:pt x="10800" y="10439"/>
                </a:moveTo>
                <a:cubicBezTo>
                  <a:pt x="10707" y="10439"/>
                  <a:pt x="10614" y="10475"/>
                  <a:pt x="10544" y="10545"/>
                </a:cubicBezTo>
                <a:cubicBezTo>
                  <a:pt x="10402" y="10686"/>
                  <a:pt x="10402" y="10915"/>
                  <a:pt x="10544" y="11056"/>
                </a:cubicBezTo>
                <a:cubicBezTo>
                  <a:pt x="10685" y="11198"/>
                  <a:pt x="10915" y="11198"/>
                  <a:pt x="11056" y="11056"/>
                </a:cubicBezTo>
                <a:cubicBezTo>
                  <a:pt x="11198" y="10915"/>
                  <a:pt x="11198" y="10686"/>
                  <a:pt x="11056" y="10545"/>
                </a:cubicBezTo>
                <a:cubicBezTo>
                  <a:pt x="10986" y="10475"/>
                  <a:pt x="10893" y="10439"/>
                  <a:pt x="10800" y="10439"/>
                </a:cubicBezTo>
                <a:close/>
                <a:moveTo>
                  <a:pt x="1529" y="10520"/>
                </a:moveTo>
                <a:lnTo>
                  <a:pt x="3095" y="10520"/>
                </a:lnTo>
                <a:cubicBezTo>
                  <a:pt x="3203" y="10520"/>
                  <a:pt x="3289" y="10606"/>
                  <a:pt x="3289" y="10714"/>
                </a:cubicBezTo>
                <a:lnTo>
                  <a:pt x="3289" y="10886"/>
                </a:lnTo>
                <a:cubicBezTo>
                  <a:pt x="3289" y="10994"/>
                  <a:pt x="3203" y="11082"/>
                  <a:pt x="3095" y="11082"/>
                </a:cubicBezTo>
                <a:lnTo>
                  <a:pt x="1529" y="11082"/>
                </a:lnTo>
                <a:cubicBezTo>
                  <a:pt x="1426" y="11082"/>
                  <a:pt x="1333" y="10994"/>
                  <a:pt x="1333" y="10886"/>
                </a:cubicBezTo>
                <a:lnTo>
                  <a:pt x="1333" y="10714"/>
                </a:lnTo>
                <a:cubicBezTo>
                  <a:pt x="1333" y="10606"/>
                  <a:pt x="1421" y="10520"/>
                  <a:pt x="1529" y="10520"/>
                </a:cubicBezTo>
                <a:close/>
                <a:moveTo>
                  <a:pt x="18500" y="10520"/>
                </a:moveTo>
                <a:lnTo>
                  <a:pt x="20066" y="10520"/>
                </a:lnTo>
                <a:cubicBezTo>
                  <a:pt x="20174" y="10520"/>
                  <a:pt x="20260" y="10606"/>
                  <a:pt x="20260" y="10714"/>
                </a:cubicBezTo>
                <a:lnTo>
                  <a:pt x="20260" y="10886"/>
                </a:lnTo>
                <a:cubicBezTo>
                  <a:pt x="20260" y="10994"/>
                  <a:pt x="20174" y="11082"/>
                  <a:pt x="20066" y="11082"/>
                </a:cubicBezTo>
                <a:lnTo>
                  <a:pt x="18500" y="11082"/>
                </a:lnTo>
                <a:cubicBezTo>
                  <a:pt x="18392" y="11082"/>
                  <a:pt x="18306" y="10994"/>
                  <a:pt x="18306" y="10886"/>
                </a:cubicBezTo>
                <a:lnTo>
                  <a:pt x="18306" y="10714"/>
                </a:lnTo>
                <a:cubicBezTo>
                  <a:pt x="18306" y="10606"/>
                  <a:pt x="18392" y="10520"/>
                  <a:pt x="18500" y="10520"/>
                </a:cubicBezTo>
                <a:close/>
                <a:moveTo>
                  <a:pt x="4058" y="14383"/>
                </a:moveTo>
                <a:cubicBezTo>
                  <a:pt x="4133" y="14373"/>
                  <a:pt x="4209" y="14408"/>
                  <a:pt x="4249" y="14477"/>
                </a:cubicBezTo>
                <a:lnTo>
                  <a:pt x="4337" y="14629"/>
                </a:lnTo>
                <a:cubicBezTo>
                  <a:pt x="4391" y="14721"/>
                  <a:pt x="4358" y="14840"/>
                  <a:pt x="4266" y="14894"/>
                </a:cubicBezTo>
                <a:lnTo>
                  <a:pt x="2911" y="15677"/>
                </a:lnTo>
                <a:cubicBezTo>
                  <a:pt x="2819" y="15731"/>
                  <a:pt x="2700" y="15698"/>
                  <a:pt x="2646" y="15606"/>
                </a:cubicBezTo>
                <a:lnTo>
                  <a:pt x="2560" y="15456"/>
                </a:lnTo>
                <a:cubicBezTo>
                  <a:pt x="2506" y="15364"/>
                  <a:pt x="2537" y="15245"/>
                  <a:pt x="2629" y="15191"/>
                </a:cubicBezTo>
                <a:lnTo>
                  <a:pt x="3986" y="14408"/>
                </a:lnTo>
                <a:cubicBezTo>
                  <a:pt x="4009" y="14394"/>
                  <a:pt x="4034" y="14386"/>
                  <a:pt x="4058" y="14383"/>
                </a:cubicBezTo>
                <a:close/>
                <a:moveTo>
                  <a:pt x="17536" y="14383"/>
                </a:moveTo>
                <a:cubicBezTo>
                  <a:pt x="17561" y="14386"/>
                  <a:pt x="17586" y="14394"/>
                  <a:pt x="17609" y="14408"/>
                </a:cubicBezTo>
                <a:lnTo>
                  <a:pt x="18964" y="15191"/>
                </a:lnTo>
                <a:cubicBezTo>
                  <a:pt x="19056" y="15245"/>
                  <a:pt x="19089" y="15364"/>
                  <a:pt x="19035" y="15456"/>
                </a:cubicBezTo>
                <a:lnTo>
                  <a:pt x="18949" y="15606"/>
                </a:lnTo>
                <a:cubicBezTo>
                  <a:pt x="18895" y="15698"/>
                  <a:pt x="18776" y="15731"/>
                  <a:pt x="18684" y="15677"/>
                </a:cubicBezTo>
                <a:lnTo>
                  <a:pt x="17329" y="14894"/>
                </a:lnTo>
                <a:cubicBezTo>
                  <a:pt x="17237" y="14840"/>
                  <a:pt x="17204" y="14721"/>
                  <a:pt x="17258" y="14629"/>
                </a:cubicBezTo>
                <a:lnTo>
                  <a:pt x="17344" y="14477"/>
                </a:lnTo>
                <a:cubicBezTo>
                  <a:pt x="17385" y="14408"/>
                  <a:pt x="17462" y="14373"/>
                  <a:pt x="17536" y="14383"/>
                </a:cubicBezTo>
                <a:close/>
                <a:moveTo>
                  <a:pt x="6893" y="17240"/>
                </a:moveTo>
                <a:cubicBezTo>
                  <a:pt x="6918" y="17243"/>
                  <a:pt x="6943" y="17251"/>
                  <a:pt x="6966" y="17265"/>
                </a:cubicBezTo>
                <a:lnTo>
                  <a:pt x="7118" y="17351"/>
                </a:lnTo>
                <a:cubicBezTo>
                  <a:pt x="7210" y="17399"/>
                  <a:pt x="7241" y="17519"/>
                  <a:pt x="7187" y="17616"/>
                </a:cubicBezTo>
                <a:lnTo>
                  <a:pt x="6404" y="18971"/>
                </a:lnTo>
                <a:cubicBezTo>
                  <a:pt x="6350" y="19063"/>
                  <a:pt x="6231" y="19094"/>
                  <a:pt x="6139" y="19040"/>
                </a:cubicBezTo>
                <a:lnTo>
                  <a:pt x="5989" y="18954"/>
                </a:lnTo>
                <a:cubicBezTo>
                  <a:pt x="5897" y="18900"/>
                  <a:pt x="5864" y="18781"/>
                  <a:pt x="5918" y="18689"/>
                </a:cubicBezTo>
                <a:lnTo>
                  <a:pt x="6701" y="17334"/>
                </a:lnTo>
                <a:cubicBezTo>
                  <a:pt x="6742" y="17265"/>
                  <a:pt x="6819" y="17230"/>
                  <a:pt x="6893" y="17240"/>
                </a:cubicBezTo>
                <a:close/>
                <a:moveTo>
                  <a:pt x="14696" y="17240"/>
                </a:moveTo>
                <a:cubicBezTo>
                  <a:pt x="14771" y="17230"/>
                  <a:pt x="14847" y="17265"/>
                  <a:pt x="14887" y="17334"/>
                </a:cubicBezTo>
                <a:lnTo>
                  <a:pt x="15670" y="18689"/>
                </a:lnTo>
                <a:cubicBezTo>
                  <a:pt x="15730" y="18781"/>
                  <a:pt x="15698" y="18900"/>
                  <a:pt x="15601" y="18954"/>
                </a:cubicBezTo>
                <a:lnTo>
                  <a:pt x="15449" y="19040"/>
                </a:lnTo>
                <a:cubicBezTo>
                  <a:pt x="15357" y="19094"/>
                  <a:pt x="15238" y="19063"/>
                  <a:pt x="15184" y="18971"/>
                </a:cubicBezTo>
                <a:lnTo>
                  <a:pt x="14401" y="17616"/>
                </a:lnTo>
                <a:cubicBezTo>
                  <a:pt x="14347" y="17524"/>
                  <a:pt x="14380" y="17405"/>
                  <a:pt x="14472" y="17351"/>
                </a:cubicBezTo>
                <a:lnTo>
                  <a:pt x="14624" y="17265"/>
                </a:lnTo>
                <a:cubicBezTo>
                  <a:pt x="14647" y="17251"/>
                  <a:pt x="14672" y="17243"/>
                  <a:pt x="14696" y="17240"/>
                </a:cubicBezTo>
                <a:close/>
                <a:moveTo>
                  <a:pt x="10714" y="18306"/>
                </a:moveTo>
                <a:lnTo>
                  <a:pt x="10886" y="18306"/>
                </a:lnTo>
                <a:cubicBezTo>
                  <a:pt x="10994" y="18306"/>
                  <a:pt x="11080" y="18392"/>
                  <a:pt x="11080" y="18500"/>
                </a:cubicBezTo>
                <a:lnTo>
                  <a:pt x="11080" y="20066"/>
                </a:lnTo>
                <a:cubicBezTo>
                  <a:pt x="11080" y="20174"/>
                  <a:pt x="10994" y="20262"/>
                  <a:pt x="10886" y="20262"/>
                </a:cubicBezTo>
                <a:lnTo>
                  <a:pt x="10714" y="20262"/>
                </a:lnTo>
                <a:cubicBezTo>
                  <a:pt x="10606" y="20262"/>
                  <a:pt x="10520" y="20174"/>
                  <a:pt x="10520" y="20066"/>
                </a:cubicBezTo>
                <a:lnTo>
                  <a:pt x="10520" y="18500"/>
                </a:lnTo>
                <a:cubicBezTo>
                  <a:pt x="10520" y="18392"/>
                  <a:pt x="10606" y="18306"/>
                  <a:pt x="10714" y="18306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0" advTm="1500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D0D9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mean-fondo.png" descr="mean-fond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00836" y="1253097"/>
            <a:ext cx="24985672" cy="15121406"/>
          </a:xfrm>
          <a:prstGeom prst="rect">
            <a:avLst/>
          </a:prstGeom>
          <a:ln w="12700">
            <a:miter lim="400000"/>
          </a:ln>
        </p:spPr>
      </p:pic>
      <p:sp>
        <p:nvSpPr>
          <p:cNvPr id="292" name="BENEFICIOS"/>
          <p:cNvSpPr txBox="1"/>
          <p:nvPr/>
        </p:nvSpPr>
        <p:spPr>
          <a:xfrm>
            <a:off x="5252045" y="2736850"/>
            <a:ext cx="13879910" cy="18415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17500" dist="25400" dir="5400000">
              <a:srgbClr val="000000">
                <a:alpha val="1483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pc="5000" sz="10000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BENEFICIOS</a:t>
            </a:r>
          </a:p>
        </p:txBody>
      </p:sp>
      <p:sp>
        <p:nvSpPr>
          <p:cNvPr id="293" name="Escribe los"/>
          <p:cNvSpPr txBox="1"/>
          <p:nvPr/>
        </p:nvSpPr>
        <p:spPr>
          <a:xfrm>
            <a:off x="9094470" y="1219200"/>
            <a:ext cx="6829426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spc="2500" sz="5000">
                <a:solidFill>
                  <a:srgbClr val="344154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Escribe los</a:t>
            </a:r>
          </a:p>
        </p:txBody>
      </p:sp>
      <p:sp>
        <p:nvSpPr>
          <p:cNvPr id="294" name="En la plantilla."/>
          <p:cNvSpPr txBox="1"/>
          <p:nvPr/>
        </p:nvSpPr>
        <p:spPr>
          <a:xfrm>
            <a:off x="7494905" y="5130800"/>
            <a:ext cx="9394191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spc="2500" sz="5000">
                <a:solidFill>
                  <a:srgbClr val="344154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En la plantilla.</a:t>
            </a:r>
          </a:p>
        </p:txBody>
      </p:sp>
      <p:sp>
        <p:nvSpPr>
          <p:cNvPr id="295" name="Rounded Rectangle"/>
          <p:cNvSpPr/>
          <p:nvPr/>
        </p:nvSpPr>
        <p:spPr>
          <a:xfrm>
            <a:off x="9301787" y="8872047"/>
            <a:ext cx="957334" cy="1513497"/>
          </a:xfrm>
          <a:prstGeom prst="roundRect">
            <a:avLst>
              <a:gd name="adj" fmla="val 11229"/>
            </a:avLst>
          </a:prstGeom>
          <a:solidFill>
            <a:srgbClr val="FF2D44">
              <a:alpha val="50381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96" name="90 SEGUNDOS PARA ESCRIBIR EN LA PLANTILLA."/>
          <p:cNvSpPr txBox="1"/>
          <p:nvPr/>
        </p:nvSpPr>
        <p:spPr>
          <a:xfrm>
            <a:off x="4722812" y="11719768"/>
            <a:ext cx="14938376" cy="9652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000">
                <a:solidFill>
                  <a:srgbClr val="344154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b="1">
                <a:latin typeface="Avenir Next Regular"/>
                <a:ea typeface="Avenir Next Regular"/>
                <a:cs typeface="Avenir Next Regular"/>
                <a:sym typeface="Avenir Next Regular"/>
              </a:rPr>
              <a:t>90 SEGUNDOS</a:t>
            </a:r>
            <a:r>
              <a:rPr>
                <a:latin typeface="Avenir Next Heavy"/>
                <a:ea typeface="Avenir Next Heavy"/>
                <a:cs typeface="Avenir Next Heavy"/>
                <a:sym typeface="Avenir Next Heavy"/>
              </a:rPr>
              <a:t> </a:t>
            </a:r>
            <a:r>
              <a:t>PARA ESCRIBIR EN LA PLANTILLA.</a:t>
            </a:r>
          </a:p>
        </p:txBody>
      </p:sp>
      <p:pic>
        <p:nvPicPr>
          <p:cNvPr id="297" name="meanmetrics-Value-proposition.jpg" descr="meanmetrics-Value-proposition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89265" y="6648450"/>
            <a:ext cx="6205470" cy="4796915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298" name="Rounded Rectangle"/>
          <p:cNvSpPr/>
          <p:nvPr/>
        </p:nvSpPr>
        <p:spPr>
          <a:xfrm>
            <a:off x="12476153" y="7972921"/>
            <a:ext cx="1975803" cy="1316618"/>
          </a:xfrm>
          <a:prstGeom prst="roundRect">
            <a:avLst>
              <a:gd name="adj" fmla="val 8485"/>
            </a:avLst>
          </a:prstGeom>
          <a:solidFill>
            <a:srgbClr val="FF2D44">
              <a:alpha val="50381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0" advTm="90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i aún no tienes la plantilla, descárgala de la página web de la guía de “ Sistematiza tus ventas 1”. Deberás buscar un lugar tranquilo para trabajar."/>
          <p:cNvSpPr txBox="1"/>
          <p:nvPr/>
        </p:nvSpPr>
        <p:spPr>
          <a:xfrm>
            <a:off x="11997760" y="5662372"/>
            <a:ext cx="9453440" cy="2827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>
              <a:defRPr baseline="28571" sz="35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Si aún no tienes la plantilla, descárgala de la página web de la guía de </a:t>
            </a:r>
            <a:r>
              <a:rPr>
                <a:latin typeface="Avenir Heavy"/>
                <a:ea typeface="Avenir Heavy"/>
                <a:cs typeface="Avenir Heavy"/>
                <a:sym typeface="Avenir Heavy"/>
              </a:rPr>
              <a:t>“ Sistematiza tus ventas 1”. </a:t>
            </a:r>
            <a:r>
              <a:t>Deberás buscar un lugar tranquilo para trabajar.</a:t>
            </a:r>
          </a:p>
        </p:txBody>
      </p:sp>
      <p:sp>
        <p:nvSpPr>
          <p:cNvPr id="162" name="PREPARA LA PLANTILLA Y AL EQUIPO CON EL QUE LA LLENARÁS."/>
          <p:cNvSpPr txBox="1"/>
          <p:nvPr/>
        </p:nvSpPr>
        <p:spPr>
          <a:xfrm>
            <a:off x="11997760" y="2493876"/>
            <a:ext cx="9453440" cy="3373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>
              <a:defRPr baseline="16666" sz="6000">
                <a:solidFill>
                  <a:srgbClr val="FF2D44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PREPARA LA PLANTILLA Y AL </a:t>
            </a:r>
            <a:r>
              <a:rPr>
                <a:solidFill>
                  <a:srgbClr val="2A00FF"/>
                </a:solidFill>
              </a:rPr>
              <a:t>EQUIPO </a:t>
            </a:r>
            <a:r>
              <a:t>CON EL QUE LA LLENARÁS.</a:t>
            </a:r>
          </a:p>
        </p:txBody>
      </p:sp>
      <p:pic>
        <p:nvPicPr>
          <p:cNvPr id="163" name="mean-fondo.png" descr="mean-fond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00836" y="1253097"/>
            <a:ext cx="24985672" cy="151214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meanmetrics-Value-proposition.jpg" descr="meanmetrics-Value-proposition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21011" y="3252837"/>
            <a:ext cx="9327549" cy="7210326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0" advTm="2000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6B5D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mean-fondo.png" descr="mean-fond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00836" y="567297"/>
            <a:ext cx="24985672" cy="15121406"/>
          </a:xfrm>
          <a:prstGeom prst="rect">
            <a:avLst/>
          </a:prstGeom>
          <a:ln w="12700">
            <a:miter lim="400000"/>
          </a:ln>
        </p:spPr>
      </p:pic>
      <p:sp>
        <p:nvSpPr>
          <p:cNvPr id="301" name="SOLUCIÓN"/>
          <p:cNvSpPr txBox="1"/>
          <p:nvPr/>
        </p:nvSpPr>
        <p:spPr>
          <a:xfrm>
            <a:off x="8155265" y="1663699"/>
            <a:ext cx="11296731" cy="184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spc="5000" sz="10000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SOLUCIÓN</a:t>
            </a:r>
          </a:p>
        </p:txBody>
      </p:sp>
      <p:sp>
        <p:nvSpPr>
          <p:cNvPr id="302" name="EXPLICACIÓN:…"/>
          <p:cNvSpPr txBox="1"/>
          <p:nvPr/>
        </p:nvSpPr>
        <p:spPr>
          <a:xfrm>
            <a:off x="6883767" y="5213350"/>
            <a:ext cx="10616467" cy="32893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0" tIns="381000" rIns="381000" bIns="381000" anchor="ctr">
            <a:spAutoFit/>
          </a:bodyPr>
          <a:lstStyle/>
          <a:p>
            <a:pPr algn="ctr">
              <a:defRPr b="1" sz="4000">
                <a:solidFill>
                  <a:srgbClr val="2A00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EXPLICACIÓN:</a:t>
            </a:r>
          </a:p>
          <a:p>
            <a:pPr>
              <a:defRPr sz="4000">
                <a:solidFill>
                  <a:srgbClr val="344154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Este es un paso sencillo. Solo tienes que escribir qué es tu producto y/o servicio.</a:t>
            </a:r>
          </a:p>
        </p:txBody>
      </p:sp>
      <p:pic>
        <p:nvPicPr>
          <p:cNvPr id="303" name="mm-mean.png" descr="mm-mea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32004" y="1962150"/>
            <a:ext cx="1549401" cy="1244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0" advTm="2000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mean-fondo.png" descr="mean-fond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00836" y="1253097"/>
            <a:ext cx="24985672" cy="15121406"/>
          </a:xfrm>
          <a:prstGeom prst="rect">
            <a:avLst/>
          </a:prstGeom>
          <a:ln w="12700">
            <a:miter lim="400000"/>
          </a:ln>
        </p:spPr>
      </p:pic>
      <p:sp>
        <p:nvSpPr>
          <p:cNvPr id="306" name="90 SEGUNDOS PARA ESCRIBIR TUS IDEAS."/>
          <p:cNvSpPr txBox="1"/>
          <p:nvPr/>
        </p:nvSpPr>
        <p:spPr>
          <a:xfrm>
            <a:off x="7053262" y="10033000"/>
            <a:ext cx="13234671" cy="9652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000">
                <a:solidFill>
                  <a:srgbClr val="344154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 </a:t>
            </a:r>
            <a:r>
              <a:rPr b="1">
                <a:latin typeface="Avenir Next Regular"/>
                <a:ea typeface="Avenir Next Regular"/>
                <a:cs typeface="Avenir Next Regular"/>
                <a:sym typeface="Avenir Next Regular"/>
              </a:rPr>
              <a:t>90</a:t>
            </a:r>
            <a:r>
              <a:rPr>
                <a:latin typeface="Avenir Next Heavy"/>
                <a:ea typeface="Avenir Next Heavy"/>
                <a:cs typeface="Avenir Next Heavy"/>
                <a:sym typeface="Avenir Next Heavy"/>
              </a:rPr>
              <a:t> SEGUNDOS </a:t>
            </a:r>
            <a:r>
              <a:t>PARA ESCRIBIR TUS IDEAS. </a:t>
            </a:r>
          </a:p>
        </p:txBody>
      </p:sp>
      <p:sp>
        <p:nvSpPr>
          <p:cNvPr id="307" name="Clock"/>
          <p:cNvSpPr/>
          <p:nvPr/>
        </p:nvSpPr>
        <p:spPr>
          <a:xfrm>
            <a:off x="4992687" y="9880600"/>
            <a:ext cx="1270001" cy="127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3" y="0"/>
                  <a:pt x="0" y="4833"/>
                  <a:pt x="0" y="10800"/>
                </a:cubicBezTo>
                <a:cubicBezTo>
                  <a:pt x="0" y="16767"/>
                  <a:pt x="4833" y="21600"/>
                  <a:pt x="10800" y="21600"/>
                </a:cubicBezTo>
                <a:cubicBezTo>
                  <a:pt x="16767" y="21600"/>
                  <a:pt x="21600" y="16767"/>
                  <a:pt x="21600" y="10800"/>
                </a:cubicBezTo>
                <a:cubicBezTo>
                  <a:pt x="21600" y="4833"/>
                  <a:pt x="16762" y="0"/>
                  <a:pt x="10800" y="0"/>
                </a:cubicBezTo>
                <a:close/>
                <a:moveTo>
                  <a:pt x="10714" y="1340"/>
                </a:moveTo>
                <a:lnTo>
                  <a:pt x="10886" y="1340"/>
                </a:lnTo>
                <a:cubicBezTo>
                  <a:pt x="10994" y="1340"/>
                  <a:pt x="11080" y="1426"/>
                  <a:pt x="11080" y="1534"/>
                </a:cubicBezTo>
                <a:lnTo>
                  <a:pt x="11080" y="3100"/>
                </a:lnTo>
                <a:cubicBezTo>
                  <a:pt x="11080" y="3208"/>
                  <a:pt x="10994" y="3294"/>
                  <a:pt x="10886" y="3294"/>
                </a:cubicBezTo>
                <a:lnTo>
                  <a:pt x="10714" y="3294"/>
                </a:lnTo>
                <a:cubicBezTo>
                  <a:pt x="10606" y="3294"/>
                  <a:pt x="10520" y="3208"/>
                  <a:pt x="10520" y="3100"/>
                </a:cubicBezTo>
                <a:lnTo>
                  <a:pt x="10520" y="1534"/>
                </a:lnTo>
                <a:cubicBezTo>
                  <a:pt x="10520" y="1426"/>
                  <a:pt x="10606" y="1340"/>
                  <a:pt x="10714" y="1340"/>
                </a:cubicBezTo>
                <a:close/>
                <a:moveTo>
                  <a:pt x="6218" y="2541"/>
                </a:moveTo>
                <a:cubicBezTo>
                  <a:pt x="6293" y="2532"/>
                  <a:pt x="6369" y="2567"/>
                  <a:pt x="6409" y="2636"/>
                </a:cubicBezTo>
                <a:lnTo>
                  <a:pt x="7192" y="3991"/>
                </a:lnTo>
                <a:cubicBezTo>
                  <a:pt x="7246" y="4083"/>
                  <a:pt x="7215" y="4202"/>
                  <a:pt x="7123" y="4256"/>
                </a:cubicBezTo>
                <a:lnTo>
                  <a:pt x="6971" y="4342"/>
                </a:lnTo>
                <a:cubicBezTo>
                  <a:pt x="6879" y="4396"/>
                  <a:pt x="6760" y="4363"/>
                  <a:pt x="6706" y="4271"/>
                </a:cubicBezTo>
                <a:lnTo>
                  <a:pt x="5923" y="2916"/>
                </a:lnTo>
                <a:cubicBezTo>
                  <a:pt x="5869" y="2824"/>
                  <a:pt x="5902" y="2700"/>
                  <a:pt x="5994" y="2651"/>
                </a:cubicBezTo>
                <a:lnTo>
                  <a:pt x="6146" y="2565"/>
                </a:lnTo>
                <a:cubicBezTo>
                  <a:pt x="6169" y="2552"/>
                  <a:pt x="6194" y="2544"/>
                  <a:pt x="6218" y="2541"/>
                </a:cubicBezTo>
                <a:close/>
                <a:moveTo>
                  <a:pt x="15382" y="2541"/>
                </a:moveTo>
                <a:cubicBezTo>
                  <a:pt x="15406" y="2544"/>
                  <a:pt x="15431" y="2552"/>
                  <a:pt x="15454" y="2565"/>
                </a:cubicBezTo>
                <a:lnTo>
                  <a:pt x="15606" y="2651"/>
                </a:lnTo>
                <a:cubicBezTo>
                  <a:pt x="15698" y="2705"/>
                  <a:pt x="15731" y="2824"/>
                  <a:pt x="15677" y="2916"/>
                </a:cubicBezTo>
                <a:lnTo>
                  <a:pt x="14894" y="4271"/>
                </a:lnTo>
                <a:cubicBezTo>
                  <a:pt x="14840" y="4363"/>
                  <a:pt x="14721" y="4396"/>
                  <a:pt x="14629" y="4342"/>
                </a:cubicBezTo>
                <a:lnTo>
                  <a:pt x="14477" y="4256"/>
                </a:lnTo>
                <a:cubicBezTo>
                  <a:pt x="14385" y="4202"/>
                  <a:pt x="14354" y="4083"/>
                  <a:pt x="14408" y="3991"/>
                </a:cubicBezTo>
                <a:lnTo>
                  <a:pt x="15191" y="2636"/>
                </a:lnTo>
                <a:cubicBezTo>
                  <a:pt x="15231" y="2567"/>
                  <a:pt x="15307" y="2532"/>
                  <a:pt x="15382" y="2541"/>
                </a:cubicBezTo>
                <a:close/>
                <a:moveTo>
                  <a:pt x="16951" y="4904"/>
                </a:moveTo>
                <a:lnTo>
                  <a:pt x="17280" y="5282"/>
                </a:lnTo>
                <a:lnTo>
                  <a:pt x="11762" y="10660"/>
                </a:lnTo>
                <a:lnTo>
                  <a:pt x="12221" y="10903"/>
                </a:lnTo>
                <a:lnTo>
                  <a:pt x="11600" y="11978"/>
                </a:lnTo>
                <a:lnTo>
                  <a:pt x="10876" y="11524"/>
                </a:lnTo>
                <a:lnTo>
                  <a:pt x="10265" y="12118"/>
                </a:lnTo>
                <a:lnTo>
                  <a:pt x="9433" y="11205"/>
                </a:lnTo>
                <a:lnTo>
                  <a:pt x="9833" y="10871"/>
                </a:lnTo>
                <a:lnTo>
                  <a:pt x="6161" y="8576"/>
                </a:lnTo>
                <a:lnTo>
                  <a:pt x="6556" y="7896"/>
                </a:lnTo>
                <a:lnTo>
                  <a:pt x="10736" y="10115"/>
                </a:lnTo>
                <a:lnTo>
                  <a:pt x="16951" y="4904"/>
                </a:lnTo>
                <a:close/>
                <a:moveTo>
                  <a:pt x="2838" y="5900"/>
                </a:moveTo>
                <a:cubicBezTo>
                  <a:pt x="2863" y="5903"/>
                  <a:pt x="2888" y="5911"/>
                  <a:pt x="2911" y="5925"/>
                </a:cubicBezTo>
                <a:lnTo>
                  <a:pt x="4266" y="6708"/>
                </a:lnTo>
                <a:cubicBezTo>
                  <a:pt x="4358" y="6762"/>
                  <a:pt x="4391" y="6879"/>
                  <a:pt x="4337" y="6971"/>
                </a:cubicBezTo>
                <a:lnTo>
                  <a:pt x="4249" y="7123"/>
                </a:lnTo>
                <a:cubicBezTo>
                  <a:pt x="4195" y="7215"/>
                  <a:pt x="4078" y="7248"/>
                  <a:pt x="3986" y="7194"/>
                </a:cubicBezTo>
                <a:lnTo>
                  <a:pt x="2629" y="6411"/>
                </a:lnTo>
                <a:cubicBezTo>
                  <a:pt x="2537" y="6357"/>
                  <a:pt x="2506" y="6238"/>
                  <a:pt x="2560" y="6146"/>
                </a:cubicBezTo>
                <a:lnTo>
                  <a:pt x="2646" y="5994"/>
                </a:lnTo>
                <a:cubicBezTo>
                  <a:pt x="2686" y="5925"/>
                  <a:pt x="2764" y="5890"/>
                  <a:pt x="2838" y="5900"/>
                </a:cubicBezTo>
                <a:close/>
                <a:moveTo>
                  <a:pt x="18757" y="5900"/>
                </a:moveTo>
                <a:cubicBezTo>
                  <a:pt x="18831" y="5890"/>
                  <a:pt x="18908" y="5925"/>
                  <a:pt x="18949" y="5994"/>
                </a:cubicBezTo>
                <a:lnTo>
                  <a:pt x="19035" y="6146"/>
                </a:lnTo>
                <a:cubicBezTo>
                  <a:pt x="19089" y="6238"/>
                  <a:pt x="19056" y="6357"/>
                  <a:pt x="18964" y="6411"/>
                </a:cubicBezTo>
                <a:lnTo>
                  <a:pt x="17609" y="7194"/>
                </a:lnTo>
                <a:cubicBezTo>
                  <a:pt x="17517" y="7248"/>
                  <a:pt x="17398" y="7215"/>
                  <a:pt x="17344" y="7123"/>
                </a:cubicBezTo>
                <a:lnTo>
                  <a:pt x="17258" y="6971"/>
                </a:lnTo>
                <a:cubicBezTo>
                  <a:pt x="17204" y="6879"/>
                  <a:pt x="17237" y="6762"/>
                  <a:pt x="17329" y="6708"/>
                </a:cubicBezTo>
                <a:lnTo>
                  <a:pt x="18684" y="5925"/>
                </a:lnTo>
                <a:cubicBezTo>
                  <a:pt x="18707" y="5911"/>
                  <a:pt x="18732" y="5903"/>
                  <a:pt x="18757" y="5900"/>
                </a:cubicBezTo>
                <a:close/>
                <a:moveTo>
                  <a:pt x="10800" y="10439"/>
                </a:moveTo>
                <a:cubicBezTo>
                  <a:pt x="10707" y="10439"/>
                  <a:pt x="10614" y="10475"/>
                  <a:pt x="10544" y="10545"/>
                </a:cubicBezTo>
                <a:cubicBezTo>
                  <a:pt x="10402" y="10686"/>
                  <a:pt x="10402" y="10915"/>
                  <a:pt x="10544" y="11056"/>
                </a:cubicBezTo>
                <a:cubicBezTo>
                  <a:pt x="10685" y="11198"/>
                  <a:pt x="10915" y="11198"/>
                  <a:pt x="11056" y="11056"/>
                </a:cubicBezTo>
                <a:cubicBezTo>
                  <a:pt x="11198" y="10915"/>
                  <a:pt x="11198" y="10686"/>
                  <a:pt x="11056" y="10545"/>
                </a:cubicBezTo>
                <a:cubicBezTo>
                  <a:pt x="10986" y="10475"/>
                  <a:pt x="10893" y="10439"/>
                  <a:pt x="10800" y="10439"/>
                </a:cubicBezTo>
                <a:close/>
                <a:moveTo>
                  <a:pt x="1529" y="10520"/>
                </a:moveTo>
                <a:lnTo>
                  <a:pt x="3095" y="10520"/>
                </a:lnTo>
                <a:cubicBezTo>
                  <a:pt x="3203" y="10520"/>
                  <a:pt x="3289" y="10606"/>
                  <a:pt x="3289" y="10714"/>
                </a:cubicBezTo>
                <a:lnTo>
                  <a:pt x="3289" y="10886"/>
                </a:lnTo>
                <a:cubicBezTo>
                  <a:pt x="3289" y="10994"/>
                  <a:pt x="3203" y="11082"/>
                  <a:pt x="3095" y="11082"/>
                </a:cubicBezTo>
                <a:lnTo>
                  <a:pt x="1529" y="11082"/>
                </a:lnTo>
                <a:cubicBezTo>
                  <a:pt x="1426" y="11082"/>
                  <a:pt x="1333" y="10994"/>
                  <a:pt x="1333" y="10886"/>
                </a:cubicBezTo>
                <a:lnTo>
                  <a:pt x="1333" y="10714"/>
                </a:lnTo>
                <a:cubicBezTo>
                  <a:pt x="1333" y="10606"/>
                  <a:pt x="1421" y="10520"/>
                  <a:pt x="1529" y="10520"/>
                </a:cubicBezTo>
                <a:close/>
                <a:moveTo>
                  <a:pt x="18500" y="10520"/>
                </a:moveTo>
                <a:lnTo>
                  <a:pt x="20066" y="10520"/>
                </a:lnTo>
                <a:cubicBezTo>
                  <a:pt x="20174" y="10520"/>
                  <a:pt x="20260" y="10606"/>
                  <a:pt x="20260" y="10714"/>
                </a:cubicBezTo>
                <a:lnTo>
                  <a:pt x="20260" y="10886"/>
                </a:lnTo>
                <a:cubicBezTo>
                  <a:pt x="20260" y="10994"/>
                  <a:pt x="20174" y="11082"/>
                  <a:pt x="20066" y="11082"/>
                </a:cubicBezTo>
                <a:lnTo>
                  <a:pt x="18500" y="11082"/>
                </a:lnTo>
                <a:cubicBezTo>
                  <a:pt x="18392" y="11082"/>
                  <a:pt x="18306" y="10994"/>
                  <a:pt x="18306" y="10886"/>
                </a:cubicBezTo>
                <a:lnTo>
                  <a:pt x="18306" y="10714"/>
                </a:lnTo>
                <a:cubicBezTo>
                  <a:pt x="18306" y="10606"/>
                  <a:pt x="18392" y="10520"/>
                  <a:pt x="18500" y="10520"/>
                </a:cubicBezTo>
                <a:close/>
                <a:moveTo>
                  <a:pt x="4058" y="14383"/>
                </a:moveTo>
                <a:cubicBezTo>
                  <a:pt x="4133" y="14373"/>
                  <a:pt x="4209" y="14408"/>
                  <a:pt x="4249" y="14477"/>
                </a:cubicBezTo>
                <a:lnTo>
                  <a:pt x="4337" y="14629"/>
                </a:lnTo>
                <a:cubicBezTo>
                  <a:pt x="4391" y="14721"/>
                  <a:pt x="4358" y="14840"/>
                  <a:pt x="4266" y="14894"/>
                </a:cubicBezTo>
                <a:lnTo>
                  <a:pt x="2911" y="15677"/>
                </a:lnTo>
                <a:cubicBezTo>
                  <a:pt x="2819" y="15731"/>
                  <a:pt x="2700" y="15698"/>
                  <a:pt x="2646" y="15606"/>
                </a:cubicBezTo>
                <a:lnTo>
                  <a:pt x="2560" y="15456"/>
                </a:lnTo>
                <a:cubicBezTo>
                  <a:pt x="2506" y="15364"/>
                  <a:pt x="2537" y="15245"/>
                  <a:pt x="2629" y="15191"/>
                </a:cubicBezTo>
                <a:lnTo>
                  <a:pt x="3986" y="14408"/>
                </a:lnTo>
                <a:cubicBezTo>
                  <a:pt x="4009" y="14394"/>
                  <a:pt x="4034" y="14386"/>
                  <a:pt x="4058" y="14383"/>
                </a:cubicBezTo>
                <a:close/>
                <a:moveTo>
                  <a:pt x="17536" y="14383"/>
                </a:moveTo>
                <a:cubicBezTo>
                  <a:pt x="17561" y="14386"/>
                  <a:pt x="17586" y="14394"/>
                  <a:pt x="17609" y="14408"/>
                </a:cubicBezTo>
                <a:lnTo>
                  <a:pt x="18964" y="15191"/>
                </a:lnTo>
                <a:cubicBezTo>
                  <a:pt x="19056" y="15245"/>
                  <a:pt x="19089" y="15364"/>
                  <a:pt x="19035" y="15456"/>
                </a:cubicBezTo>
                <a:lnTo>
                  <a:pt x="18949" y="15606"/>
                </a:lnTo>
                <a:cubicBezTo>
                  <a:pt x="18895" y="15698"/>
                  <a:pt x="18776" y="15731"/>
                  <a:pt x="18684" y="15677"/>
                </a:cubicBezTo>
                <a:lnTo>
                  <a:pt x="17329" y="14894"/>
                </a:lnTo>
                <a:cubicBezTo>
                  <a:pt x="17237" y="14840"/>
                  <a:pt x="17204" y="14721"/>
                  <a:pt x="17258" y="14629"/>
                </a:cubicBezTo>
                <a:lnTo>
                  <a:pt x="17344" y="14477"/>
                </a:lnTo>
                <a:cubicBezTo>
                  <a:pt x="17385" y="14408"/>
                  <a:pt x="17462" y="14373"/>
                  <a:pt x="17536" y="14383"/>
                </a:cubicBezTo>
                <a:close/>
                <a:moveTo>
                  <a:pt x="6893" y="17240"/>
                </a:moveTo>
                <a:cubicBezTo>
                  <a:pt x="6918" y="17243"/>
                  <a:pt x="6943" y="17251"/>
                  <a:pt x="6966" y="17265"/>
                </a:cubicBezTo>
                <a:lnTo>
                  <a:pt x="7118" y="17351"/>
                </a:lnTo>
                <a:cubicBezTo>
                  <a:pt x="7210" y="17399"/>
                  <a:pt x="7241" y="17519"/>
                  <a:pt x="7187" y="17616"/>
                </a:cubicBezTo>
                <a:lnTo>
                  <a:pt x="6404" y="18971"/>
                </a:lnTo>
                <a:cubicBezTo>
                  <a:pt x="6350" y="19063"/>
                  <a:pt x="6231" y="19094"/>
                  <a:pt x="6139" y="19040"/>
                </a:cubicBezTo>
                <a:lnTo>
                  <a:pt x="5989" y="18954"/>
                </a:lnTo>
                <a:cubicBezTo>
                  <a:pt x="5897" y="18900"/>
                  <a:pt x="5864" y="18781"/>
                  <a:pt x="5918" y="18689"/>
                </a:cubicBezTo>
                <a:lnTo>
                  <a:pt x="6701" y="17334"/>
                </a:lnTo>
                <a:cubicBezTo>
                  <a:pt x="6742" y="17265"/>
                  <a:pt x="6819" y="17230"/>
                  <a:pt x="6893" y="17240"/>
                </a:cubicBezTo>
                <a:close/>
                <a:moveTo>
                  <a:pt x="14696" y="17240"/>
                </a:moveTo>
                <a:cubicBezTo>
                  <a:pt x="14771" y="17230"/>
                  <a:pt x="14847" y="17265"/>
                  <a:pt x="14887" y="17334"/>
                </a:cubicBezTo>
                <a:lnTo>
                  <a:pt x="15670" y="18689"/>
                </a:lnTo>
                <a:cubicBezTo>
                  <a:pt x="15730" y="18781"/>
                  <a:pt x="15698" y="18900"/>
                  <a:pt x="15601" y="18954"/>
                </a:cubicBezTo>
                <a:lnTo>
                  <a:pt x="15449" y="19040"/>
                </a:lnTo>
                <a:cubicBezTo>
                  <a:pt x="15357" y="19094"/>
                  <a:pt x="15238" y="19063"/>
                  <a:pt x="15184" y="18971"/>
                </a:cubicBezTo>
                <a:lnTo>
                  <a:pt x="14401" y="17616"/>
                </a:lnTo>
                <a:cubicBezTo>
                  <a:pt x="14347" y="17524"/>
                  <a:pt x="14380" y="17405"/>
                  <a:pt x="14472" y="17351"/>
                </a:cubicBezTo>
                <a:lnTo>
                  <a:pt x="14624" y="17265"/>
                </a:lnTo>
                <a:cubicBezTo>
                  <a:pt x="14647" y="17251"/>
                  <a:pt x="14672" y="17243"/>
                  <a:pt x="14696" y="17240"/>
                </a:cubicBezTo>
                <a:close/>
                <a:moveTo>
                  <a:pt x="10714" y="18306"/>
                </a:moveTo>
                <a:lnTo>
                  <a:pt x="10886" y="18306"/>
                </a:lnTo>
                <a:cubicBezTo>
                  <a:pt x="10994" y="18306"/>
                  <a:pt x="11080" y="18392"/>
                  <a:pt x="11080" y="18500"/>
                </a:cubicBezTo>
                <a:lnTo>
                  <a:pt x="11080" y="20066"/>
                </a:lnTo>
                <a:cubicBezTo>
                  <a:pt x="11080" y="20174"/>
                  <a:pt x="10994" y="20262"/>
                  <a:pt x="10886" y="20262"/>
                </a:cubicBezTo>
                <a:lnTo>
                  <a:pt x="10714" y="20262"/>
                </a:lnTo>
                <a:cubicBezTo>
                  <a:pt x="10606" y="20262"/>
                  <a:pt x="10520" y="20174"/>
                  <a:pt x="10520" y="20066"/>
                </a:cubicBezTo>
                <a:lnTo>
                  <a:pt x="10520" y="18500"/>
                </a:lnTo>
                <a:cubicBezTo>
                  <a:pt x="10520" y="18392"/>
                  <a:pt x="10606" y="18306"/>
                  <a:pt x="10714" y="18306"/>
                </a:cubicBezTo>
                <a:close/>
              </a:path>
            </a:pathLst>
          </a:custGeom>
          <a:solidFill>
            <a:srgbClr val="6B5D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6B5D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308" name="meanmetrics-solucion.png" descr="meanmetrics-solucio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09582" y="1369615"/>
            <a:ext cx="7564836" cy="75648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0" advTm="9000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2D4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mm-flywheel_1.png" descr="mm-flywheel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418644" y="-7902114"/>
            <a:ext cx="29221288" cy="29520228"/>
          </a:xfrm>
          <a:prstGeom prst="rect">
            <a:avLst/>
          </a:prstGeom>
          <a:ln w="12700">
            <a:miter lim="400000"/>
          </a:ln>
        </p:spPr>
      </p:pic>
      <p:sp>
        <p:nvSpPr>
          <p:cNvPr id="311" name="¡TIEMPO!"/>
          <p:cNvSpPr txBox="1"/>
          <p:nvPr/>
        </p:nvSpPr>
        <p:spPr>
          <a:xfrm>
            <a:off x="6550659" y="5600699"/>
            <a:ext cx="11282681" cy="184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spc="5000" sz="10000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¡TIEMPO!</a:t>
            </a:r>
          </a:p>
        </p:txBody>
      </p:sp>
      <p:sp>
        <p:nvSpPr>
          <p:cNvPr id="312" name="Clock"/>
          <p:cNvSpPr/>
          <p:nvPr/>
        </p:nvSpPr>
        <p:spPr>
          <a:xfrm>
            <a:off x="11557000" y="8102600"/>
            <a:ext cx="1270000" cy="127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3" y="0"/>
                  <a:pt x="0" y="4833"/>
                  <a:pt x="0" y="10800"/>
                </a:cubicBezTo>
                <a:cubicBezTo>
                  <a:pt x="0" y="16767"/>
                  <a:pt x="4833" y="21600"/>
                  <a:pt x="10800" y="21600"/>
                </a:cubicBezTo>
                <a:cubicBezTo>
                  <a:pt x="16767" y="21600"/>
                  <a:pt x="21600" y="16767"/>
                  <a:pt x="21600" y="10800"/>
                </a:cubicBezTo>
                <a:cubicBezTo>
                  <a:pt x="21600" y="4833"/>
                  <a:pt x="16762" y="0"/>
                  <a:pt x="10800" y="0"/>
                </a:cubicBezTo>
                <a:close/>
                <a:moveTo>
                  <a:pt x="10714" y="1340"/>
                </a:moveTo>
                <a:lnTo>
                  <a:pt x="10886" y="1340"/>
                </a:lnTo>
                <a:cubicBezTo>
                  <a:pt x="10994" y="1340"/>
                  <a:pt x="11080" y="1426"/>
                  <a:pt x="11080" y="1534"/>
                </a:cubicBezTo>
                <a:lnTo>
                  <a:pt x="11080" y="3100"/>
                </a:lnTo>
                <a:cubicBezTo>
                  <a:pt x="11080" y="3208"/>
                  <a:pt x="10994" y="3294"/>
                  <a:pt x="10886" y="3294"/>
                </a:cubicBezTo>
                <a:lnTo>
                  <a:pt x="10714" y="3294"/>
                </a:lnTo>
                <a:cubicBezTo>
                  <a:pt x="10606" y="3294"/>
                  <a:pt x="10520" y="3208"/>
                  <a:pt x="10520" y="3100"/>
                </a:cubicBezTo>
                <a:lnTo>
                  <a:pt x="10520" y="1534"/>
                </a:lnTo>
                <a:cubicBezTo>
                  <a:pt x="10520" y="1426"/>
                  <a:pt x="10606" y="1340"/>
                  <a:pt x="10714" y="1340"/>
                </a:cubicBezTo>
                <a:close/>
                <a:moveTo>
                  <a:pt x="6218" y="2541"/>
                </a:moveTo>
                <a:cubicBezTo>
                  <a:pt x="6293" y="2532"/>
                  <a:pt x="6369" y="2567"/>
                  <a:pt x="6409" y="2636"/>
                </a:cubicBezTo>
                <a:lnTo>
                  <a:pt x="7192" y="3991"/>
                </a:lnTo>
                <a:cubicBezTo>
                  <a:pt x="7246" y="4083"/>
                  <a:pt x="7215" y="4202"/>
                  <a:pt x="7123" y="4256"/>
                </a:cubicBezTo>
                <a:lnTo>
                  <a:pt x="6971" y="4342"/>
                </a:lnTo>
                <a:cubicBezTo>
                  <a:pt x="6879" y="4396"/>
                  <a:pt x="6760" y="4363"/>
                  <a:pt x="6706" y="4271"/>
                </a:cubicBezTo>
                <a:lnTo>
                  <a:pt x="5923" y="2916"/>
                </a:lnTo>
                <a:cubicBezTo>
                  <a:pt x="5869" y="2824"/>
                  <a:pt x="5902" y="2700"/>
                  <a:pt x="5994" y="2651"/>
                </a:cubicBezTo>
                <a:lnTo>
                  <a:pt x="6146" y="2565"/>
                </a:lnTo>
                <a:cubicBezTo>
                  <a:pt x="6169" y="2552"/>
                  <a:pt x="6194" y="2544"/>
                  <a:pt x="6218" y="2541"/>
                </a:cubicBezTo>
                <a:close/>
                <a:moveTo>
                  <a:pt x="15382" y="2541"/>
                </a:moveTo>
                <a:cubicBezTo>
                  <a:pt x="15406" y="2544"/>
                  <a:pt x="15431" y="2552"/>
                  <a:pt x="15454" y="2565"/>
                </a:cubicBezTo>
                <a:lnTo>
                  <a:pt x="15606" y="2651"/>
                </a:lnTo>
                <a:cubicBezTo>
                  <a:pt x="15698" y="2705"/>
                  <a:pt x="15731" y="2824"/>
                  <a:pt x="15677" y="2916"/>
                </a:cubicBezTo>
                <a:lnTo>
                  <a:pt x="14894" y="4271"/>
                </a:lnTo>
                <a:cubicBezTo>
                  <a:pt x="14840" y="4363"/>
                  <a:pt x="14721" y="4396"/>
                  <a:pt x="14629" y="4342"/>
                </a:cubicBezTo>
                <a:lnTo>
                  <a:pt x="14477" y="4256"/>
                </a:lnTo>
                <a:cubicBezTo>
                  <a:pt x="14385" y="4202"/>
                  <a:pt x="14354" y="4083"/>
                  <a:pt x="14408" y="3991"/>
                </a:cubicBezTo>
                <a:lnTo>
                  <a:pt x="15191" y="2636"/>
                </a:lnTo>
                <a:cubicBezTo>
                  <a:pt x="15231" y="2567"/>
                  <a:pt x="15307" y="2532"/>
                  <a:pt x="15382" y="2541"/>
                </a:cubicBezTo>
                <a:close/>
                <a:moveTo>
                  <a:pt x="16951" y="4904"/>
                </a:moveTo>
                <a:lnTo>
                  <a:pt x="17280" y="5282"/>
                </a:lnTo>
                <a:lnTo>
                  <a:pt x="11762" y="10660"/>
                </a:lnTo>
                <a:lnTo>
                  <a:pt x="12221" y="10903"/>
                </a:lnTo>
                <a:lnTo>
                  <a:pt x="11600" y="11978"/>
                </a:lnTo>
                <a:lnTo>
                  <a:pt x="10876" y="11524"/>
                </a:lnTo>
                <a:lnTo>
                  <a:pt x="10265" y="12118"/>
                </a:lnTo>
                <a:lnTo>
                  <a:pt x="9433" y="11205"/>
                </a:lnTo>
                <a:lnTo>
                  <a:pt x="9833" y="10871"/>
                </a:lnTo>
                <a:lnTo>
                  <a:pt x="6161" y="8576"/>
                </a:lnTo>
                <a:lnTo>
                  <a:pt x="6556" y="7896"/>
                </a:lnTo>
                <a:lnTo>
                  <a:pt x="10736" y="10115"/>
                </a:lnTo>
                <a:lnTo>
                  <a:pt x="16951" y="4904"/>
                </a:lnTo>
                <a:close/>
                <a:moveTo>
                  <a:pt x="2838" y="5900"/>
                </a:moveTo>
                <a:cubicBezTo>
                  <a:pt x="2863" y="5903"/>
                  <a:pt x="2888" y="5911"/>
                  <a:pt x="2911" y="5925"/>
                </a:cubicBezTo>
                <a:lnTo>
                  <a:pt x="4266" y="6708"/>
                </a:lnTo>
                <a:cubicBezTo>
                  <a:pt x="4358" y="6762"/>
                  <a:pt x="4391" y="6879"/>
                  <a:pt x="4337" y="6971"/>
                </a:cubicBezTo>
                <a:lnTo>
                  <a:pt x="4249" y="7123"/>
                </a:lnTo>
                <a:cubicBezTo>
                  <a:pt x="4195" y="7215"/>
                  <a:pt x="4078" y="7248"/>
                  <a:pt x="3986" y="7194"/>
                </a:cubicBezTo>
                <a:lnTo>
                  <a:pt x="2629" y="6411"/>
                </a:lnTo>
                <a:cubicBezTo>
                  <a:pt x="2537" y="6357"/>
                  <a:pt x="2506" y="6238"/>
                  <a:pt x="2560" y="6146"/>
                </a:cubicBezTo>
                <a:lnTo>
                  <a:pt x="2646" y="5994"/>
                </a:lnTo>
                <a:cubicBezTo>
                  <a:pt x="2686" y="5925"/>
                  <a:pt x="2764" y="5890"/>
                  <a:pt x="2838" y="5900"/>
                </a:cubicBezTo>
                <a:close/>
                <a:moveTo>
                  <a:pt x="18757" y="5900"/>
                </a:moveTo>
                <a:cubicBezTo>
                  <a:pt x="18831" y="5890"/>
                  <a:pt x="18908" y="5925"/>
                  <a:pt x="18949" y="5994"/>
                </a:cubicBezTo>
                <a:lnTo>
                  <a:pt x="19035" y="6146"/>
                </a:lnTo>
                <a:cubicBezTo>
                  <a:pt x="19089" y="6238"/>
                  <a:pt x="19056" y="6357"/>
                  <a:pt x="18964" y="6411"/>
                </a:cubicBezTo>
                <a:lnTo>
                  <a:pt x="17609" y="7194"/>
                </a:lnTo>
                <a:cubicBezTo>
                  <a:pt x="17517" y="7248"/>
                  <a:pt x="17398" y="7215"/>
                  <a:pt x="17344" y="7123"/>
                </a:cubicBezTo>
                <a:lnTo>
                  <a:pt x="17258" y="6971"/>
                </a:lnTo>
                <a:cubicBezTo>
                  <a:pt x="17204" y="6879"/>
                  <a:pt x="17237" y="6762"/>
                  <a:pt x="17329" y="6708"/>
                </a:cubicBezTo>
                <a:lnTo>
                  <a:pt x="18684" y="5925"/>
                </a:lnTo>
                <a:cubicBezTo>
                  <a:pt x="18707" y="5911"/>
                  <a:pt x="18732" y="5903"/>
                  <a:pt x="18757" y="5900"/>
                </a:cubicBezTo>
                <a:close/>
                <a:moveTo>
                  <a:pt x="10800" y="10439"/>
                </a:moveTo>
                <a:cubicBezTo>
                  <a:pt x="10707" y="10439"/>
                  <a:pt x="10614" y="10475"/>
                  <a:pt x="10544" y="10545"/>
                </a:cubicBezTo>
                <a:cubicBezTo>
                  <a:pt x="10402" y="10686"/>
                  <a:pt x="10402" y="10915"/>
                  <a:pt x="10544" y="11056"/>
                </a:cubicBezTo>
                <a:cubicBezTo>
                  <a:pt x="10685" y="11198"/>
                  <a:pt x="10915" y="11198"/>
                  <a:pt x="11056" y="11056"/>
                </a:cubicBezTo>
                <a:cubicBezTo>
                  <a:pt x="11198" y="10915"/>
                  <a:pt x="11198" y="10686"/>
                  <a:pt x="11056" y="10545"/>
                </a:cubicBezTo>
                <a:cubicBezTo>
                  <a:pt x="10986" y="10475"/>
                  <a:pt x="10893" y="10439"/>
                  <a:pt x="10800" y="10439"/>
                </a:cubicBezTo>
                <a:close/>
                <a:moveTo>
                  <a:pt x="1529" y="10520"/>
                </a:moveTo>
                <a:lnTo>
                  <a:pt x="3095" y="10520"/>
                </a:lnTo>
                <a:cubicBezTo>
                  <a:pt x="3203" y="10520"/>
                  <a:pt x="3289" y="10606"/>
                  <a:pt x="3289" y="10714"/>
                </a:cubicBezTo>
                <a:lnTo>
                  <a:pt x="3289" y="10886"/>
                </a:lnTo>
                <a:cubicBezTo>
                  <a:pt x="3289" y="10994"/>
                  <a:pt x="3203" y="11082"/>
                  <a:pt x="3095" y="11082"/>
                </a:cubicBezTo>
                <a:lnTo>
                  <a:pt x="1529" y="11082"/>
                </a:lnTo>
                <a:cubicBezTo>
                  <a:pt x="1426" y="11082"/>
                  <a:pt x="1333" y="10994"/>
                  <a:pt x="1333" y="10886"/>
                </a:cubicBezTo>
                <a:lnTo>
                  <a:pt x="1333" y="10714"/>
                </a:lnTo>
                <a:cubicBezTo>
                  <a:pt x="1333" y="10606"/>
                  <a:pt x="1421" y="10520"/>
                  <a:pt x="1529" y="10520"/>
                </a:cubicBezTo>
                <a:close/>
                <a:moveTo>
                  <a:pt x="18500" y="10520"/>
                </a:moveTo>
                <a:lnTo>
                  <a:pt x="20066" y="10520"/>
                </a:lnTo>
                <a:cubicBezTo>
                  <a:pt x="20174" y="10520"/>
                  <a:pt x="20260" y="10606"/>
                  <a:pt x="20260" y="10714"/>
                </a:cubicBezTo>
                <a:lnTo>
                  <a:pt x="20260" y="10886"/>
                </a:lnTo>
                <a:cubicBezTo>
                  <a:pt x="20260" y="10994"/>
                  <a:pt x="20174" y="11082"/>
                  <a:pt x="20066" y="11082"/>
                </a:cubicBezTo>
                <a:lnTo>
                  <a:pt x="18500" y="11082"/>
                </a:lnTo>
                <a:cubicBezTo>
                  <a:pt x="18392" y="11082"/>
                  <a:pt x="18306" y="10994"/>
                  <a:pt x="18306" y="10886"/>
                </a:cubicBezTo>
                <a:lnTo>
                  <a:pt x="18306" y="10714"/>
                </a:lnTo>
                <a:cubicBezTo>
                  <a:pt x="18306" y="10606"/>
                  <a:pt x="18392" y="10520"/>
                  <a:pt x="18500" y="10520"/>
                </a:cubicBezTo>
                <a:close/>
                <a:moveTo>
                  <a:pt x="4058" y="14383"/>
                </a:moveTo>
                <a:cubicBezTo>
                  <a:pt x="4133" y="14373"/>
                  <a:pt x="4209" y="14408"/>
                  <a:pt x="4249" y="14477"/>
                </a:cubicBezTo>
                <a:lnTo>
                  <a:pt x="4337" y="14629"/>
                </a:lnTo>
                <a:cubicBezTo>
                  <a:pt x="4391" y="14721"/>
                  <a:pt x="4358" y="14840"/>
                  <a:pt x="4266" y="14894"/>
                </a:cubicBezTo>
                <a:lnTo>
                  <a:pt x="2911" y="15677"/>
                </a:lnTo>
                <a:cubicBezTo>
                  <a:pt x="2819" y="15731"/>
                  <a:pt x="2700" y="15698"/>
                  <a:pt x="2646" y="15606"/>
                </a:cubicBezTo>
                <a:lnTo>
                  <a:pt x="2560" y="15456"/>
                </a:lnTo>
                <a:cubicBezTo>
                  <a:pt x="2506" y="15364"/>
                  <a:pt x="2537" y="15245"/>
                  <a:pt x="2629" y="15191"/>
                </a:cubicBezTo>
                <a:lnTo>
                  <a:pt x="3986" y="14408"/>
                </a:lnTo>
                <a:cubicBezTo>
                  <a:pt x="4009" y="14394"/>
                  <a:pt x="4034" y="14386"/>
                  <a:pt x="4058" y="14383"/>
                </a:cubicBezTo>
                <a:close/>
                <a:moveTo>
                  <a:pt x="17536" y="14383"/>
                </a:moveTo>
                <a:cubicBezTo>
                  <a:pt x="17561" y="14386"/>
                  <a:pt x="17586" y="14394"/>
                  <a:pt x="17609" y="14408"/>
                </a:cubicBezTo>
                <a:lnTo>
                  <a:pt x="18964" y="15191"/>
                </a:lnTo>
                <a:cubicBezTo>
                  <a:pt x="19056" y="15245"/>
                  <a:pt x="19089" y="15364"/>
                  <a:pt x="19035" y="15456"/>
                </a:cubicBezTo>
                <a:lnTo>
                  <a:pt x="18949" y="15606"/>
                </a:lnTo>
                <a:cubicBezTo>
                  <a:pt x="18895" y="15698"/>
                  <a:pt x="18776" y="15731"/>
                  <a:pt x="18684" y="15677"/>
                </a:cubicBezTo>
                <a:lnTo>
                  <a:pt x="17329" y="14894"/>
                </a:lnTo>
                <a:cubicBezTo>
                  <a:pt x="17237" y="14840"/>
                  <a:pt x="17204" y="14721"/>
                  <a:pt x="17258" y="14629"/>
                </a:cubicBezTo>
                <a:lnTo>
                  <a:pt x="17344" y="14477"/>
                </a:lnTo>
                <a:cubicBezTo>
                  <a:pt x="17385" y="14408"/>
                  <a:pt x="17462" y="14373"/>
                  <a:pt x="17536" y="14383"/>
                </a:cubicBezTo>
                <a:close/>
                <a:moveTo>
                  <a:pt x="6893" y="17240"/>
                </a:moveTo>
                <a:cubicBezTo>
                  <a:pt x="6918" y="17243"/>
                  <a:pt x="6943" y="17251"/>
                  <a:pt x="6966" y="17265"/>
                </a:cubicBezTo>
                <a:lnTo>
                  <a:pt x="7118" y="17351"/>
                </a:lnTo>
                <a:cubicBezTo>
                  <a:pt x="7210" y="17399"/>
                  <a:pt x="7241" y="17519"/>
                  <a:pt x="7187" y="17616"/>
                </a:cubicBezTo>
                <a:lnTo>
                  <a:pt x="6404" y="18971"/>
                </a:lnTo>
                <a:cubicBezTo>
                  <a:pt x="6350" y="19063"/>
                  <a:pt x="6231" y="19094"/>
                  <a:pt x="6139" y="19040"/>
                </a:cubicBezTo>
                <a:lnTo>
                  <a:pt x="5989" y="18954"/>
                </a:lnTo>
                <a:cubicBezTo>
                  <a:pt x="5897" y="18900"/>
                  <a:pt x="5864" y="18781"/>
                  <a:pt x="5918" y="18689"/>
                </a:cubicBezTo>
                <a:lnTo>
                  <a:pt x="6701" y="17334"/>
                </a:lnTo>
                <a:cubicBezTo>
                  <a:pt x="6742" y="17265"/>
                  <a:pt x="6819" y="17230"/>
                  <a:pt x="6893" y="17240"/>
                </a:cubicBezTo>
                <a:close/>
                <a:moveTo>
                  <a:pt x="14696" y="17240"/>
                </a:moveTo>
                <a:cubicBezTo>
                  <a:pt x="14771" y="17230"/>
                  <a:pt x="14847" y="17265"/>
                  <a:pt x="14887" y="17334"/>
                </a:cubicBezTo>
                <a:lnTo>
                  <a:pt x="15670" y="18689"/>
                </a:lnTo>
                <a:cubicBezTo>
                  <a:pt x="15730" y="18781"/>
                  <a:pt x="15698" y="18900"/>
                  <a:pt x="15601" y="18954"/>
                </a:cubicBezTo>
                <a:lnTo>
                  <a:pt x="15449" y="19040"/>
                </a:lnTo>
                <a:cubicBezTo>
                  <a:pt x="15357" y="19094"/>
                  <a:pt x="15238" y="19063"/>
                  <a:pt x="15184" y="18971"/>
                </a:cubicBezTo>
                <a:lnTo>
                  <a:pt x="14401" y="17616"/>
                </a:lnTo>
                <a:cubicBezTo>
                  <a:pt x="14347" y="17524"/>
                  <a:pt x="14380" y="17405"/>
                  <a:pt x="14472" y="17351"/>
                </a:cubicBezTo>
                <a:lnTo>
                  <a:pt x="14624" y="17265"/>
                </a:lnTo>
                <a:cubicBezTo>
                  <a:pt x="14647" y="17251"/>
                  <a:pt x="14672" y="17243"/>
                  <a:pt x="14696" y="17240"/>
                </a:cubicBezTo>
                <a:close/>
                <a:moveTo>
                  <a:pt x="10714" y="18306"/>
                </a:moveTo>
                <a:lnTo>
                  <a:pt x="10886" y="18306"/>
                </a:lnTo>
                <a:cubicBezTo>
                  <a:pt x="10994" y="18306"/>
                  <a:pt x="11080" y="18392"/>
                  <a:pt x="11080" y="18500"/>
                </a:cubicBezTo>
                <a:lnTo>
                  <a:pt x="11080" y="20066"/>
                </a:lnTo>
                <a:cubicBezTo>
                  <a:pt x="11080" y="20174"/>
                  <a:pt x="10994" y="20262"/>
                  <a:pt x="10886" y="20262"/>
                </a:cubicBezTo>
                <a:lnTo>
                  <a:pt x="10714" y="20262"/>
                </a:lnTo>
                <a:cubicBezTo>
                  <a:pt x="10606" y="20262"/>
                  <a:pt x="10520" y="20174"/>
                  <a:pt x="10520" y="20066"/>
                </a:cubicBezTo>
                <a:lnTo>
                  <a:pt x="10520" y="18500"/>
                </a:lnTo>
                <a:cubicBezTo>
                  <a:pt x="10520" y="18392"/>
                  <a:pt x="10606" y="18306"/>
                  <a:pt x="10714" y="18306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15000" p14:dur="2000">
        <p:dissolve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2A00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mm-flywheel_1.png" descr="mm-flywheel_1.png"/>
          <p:cNvPicPr>
            <a:picLocks noChangeAspect="1"/>
          </p:cNvPicPr>
          <p:nvPr/>
        </p:nvPicPr>
        <p:blipFill>
          <a:blip r:embed="rId2">
            <a:alphaModFix amt="49787"/>
            <a:extLst/>
          </a:blip>
          <a:srcRect l="36912" t="36912" r="0" b="0"/>
          <a:stretch>
            <a:fillRect/>
          </a:stretch>
        </p:blipFill>
        <p:spPr>
          <a:xfrm>
            <a:off x="0" y="0"/>
            <a:ext cx="8565500" cy="8653127"/>
          </a:xfrm>
          <a:prstGeom prst="rect">
            <a:avLst/>
          </a:prstGeom>
          <a:ln w="12700">
            <a:miter lim="400000"/>
          </a:ln>
        </p:spPr>
      </p:pic>
      <p:sp>
        <p:nvSpPr>
          <p:cNvPr id="315" name="1 MINUTO PARA ESCRIBIR TUS IDEAS."/>
          <p:cNvSpPr txBox="1"/>
          <p:nvPr/>
        </p:nvSpPr>
        <p:spPr>
          <a:xfrm>
            <a:off x="7053262" y="10236200"/>
            <a:ext cx="11911966" cy="9652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000">
                <a:solidFill>
                  <a:srgbClr val="344154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b="1">
                <a:latin typeface="Avenir Next Regular"/>
                <a:ea typeface="Avenir Next Regular"/>
                <a:cs typeface="Avenir Next Regular"/>
                <a:sym typeface="Avenir Next Regular"/>
              </a:rPr>
              <a:t> 1</a:t>
            </a:r>
            <a:r>
              <a:rPr>
                <a:latin typeface="Avenir Next Heavy"/>
                <a:ea typeface="Avenir Next Heavy"/>
                <a:cs typeface="Avenir Next Heavy"/>
                <a:sym typeface="Avenir Next Heavy"/>
              </a:rPr>
              <a:t> MINUTO </a:t>
            </a:r>
            <a:r>
              <a:t>PARA ESCRIBIR TUS IDEAS. </a:t>
            </a:r>
          </a:p>
        </p:txBody>
      </p:sp>
      <p:sp>
        <p:nvSpPr>
          <p:cNvPr id="316" name="Clock"/>
          <p:cNvSpPr/>
          <p:nvPr/>
        </p:nvSpPr>
        <p:spPr>
          <a:xfrm>
            <a:off x="4992687" y="10083800"/>
            <a:ext cx="1270001" cy="127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3" y="0"/>
                  <a:pt x="0" y="4833"/>
                  <a:pt x="0" y="10800"/>
                </a:cubicBezTo>
                <a:cubicBezTo>
                  <a:pt x="0" y="16767"/>
                  <a:pt x="4833" y="21600"/>
                  <a:pt x="10800" y="21600"/>
                </a:cubicBezTo>
                <a:cubicBezTo>
                  <a:pt x="16767" y="21600"/>
                  <a:pt x="21600" y="16767"/>
                  <a:pt x="21600" y="10800"/>
                </a:cubicBezTo>
                <a:cubicBezTo>
                  <a:pt x="21600" y="4833"/>
                  <a:pt x="16762" y="0"/>
                  <a:pt x="10800" y="0"/>
                </a:cubicBezTo>
                <a:close/>
                <a:moveTo>
                  <a:pt x="10714" y="1340"/>
                </a:moveTo>
                <a:lnTo>
                  <a:pt x="10886" y="1340"/>
                </a:lnTo>
                <a:cubicBezTo>
                  <a:pt x="10994" y="1340"/>
                  <a:pt x="11080" y="1426"/>
                  <a:pt x="11080" y="1534"/>
                </a:cubicBezTo>
                <a:lnTo>
                  <a:pt x="11080" y="3100"/>
                </a:lnTo>
                <a:cubicBezTo>
                  <a:pt x="11080" y="3208"/>
                  <a:pt x="10994" y="3294"/>
                  <a:pt x="10886" y="3294"/>
                </a:cubicBezTo>
                <a:lnTo>
                  <a:pt x="10714" y="3294"/>
                </a:lnTo>
                <a:cubicBezTo>
                  <a:pt x="10606" y="3294"/>
                  <a:pt x="10520" y="3208"/>
                  <a:pt x="10520" y="3100"/>
                </a:cubicBezTo>
                <a:lnTo>
                  <a:pt x="10520" y="1534"/>
                </a:lnTo>
                <a:cubicBezTo>
                  <a:pt x="10520" y="1426"/>
                  <a:pt x="10606" y="1340"/>
                  <a:pt x="10714" y="1340"/>
                </a:cubicBezTo>
                <a:close/>
                <a:moveTo>
                  <a:pt x="6218" y="2541"/>
                </a:moveTo>
                <a:cubicBezTo>
                  <a:pt x="6293" y="2532"/>
                  <a:pt x="6369" y="2567"/>
                  <a:pt x="6409" y="2636"/>
                </a:cubicBezTo>
                <a:lnTo>
                  <a:pt x="7192" y="3991"/>
                </a:lnTo>
                <a:cubicBezTo>
                  <a:pt x="7246" y="4083"/>
                  <a:pt x="7215" y="4202"/>
                  <a:pt x="7123" y="4256"/>
                </a:cubicBezTo>
                <a:lnTo>
                  <a:pt x="6971" y="4342"/>
                </a:lnTo>
                <a:cubicBezTo>
                  <a:pt x="6879" y="4396"/>
                  <a:pt x="6760" y="4363"/>
                  <a:pt x="6706" y="4271"/>
                </a:cubicBezTo>
                <a:lnTo>
                  <a:pt x="5923" y="2916"/>
                </a:lnTo>
                <a:cubicBezTo>
                  <a:pt x="5869" y="2824"/>
                  <a:pt x="5902" y="2700"/>
                  <a:pt x="5994" y="2651"/>
                </a:cubicBezTo>
                <a:lnTo>
                  <a:pt x="6146" y="2565"/>
                </a:lnTo>
                <a:cubicBezTo>
                  <a:pt x="6169" y="2552"/>
                  <a:pt x="6194" y="2544"/>
                  <a:pt x="6218" y="2541"/>
                </a:cubicBezTo>
                <a:close/>
                <a:moveTo>
                  <a:pt x="15382" y="2541"/>
                </a:moveTo>
                <a:cubicBezTo>
                  <a:pt x="15406" y="2544"/>
                  <a:pt x="15431" y="2552"/>
                  <a:pt x="15454" y="2565"/>
                </a:cubicBezTo>
                <a:lnTo>
                  <a:pt x="15606" y="2651"/>
                </a:lnTo>
                <a:cubicBezTo>
                  <a:pt x="15698" y="2705"/>
                  <a:pt x="15731" y="2824"/>
                  <a:pt x="15677" y="2916"/>
                </a:cubicBezTo>
                <a:lnTo>
                  <a:pt x="14894" y="4271"/>
                </a:lnTo>
                <a:cubicBezTo>
                  <a:pt x="14840" y="4363"/>
                  <a:pt x="14721" y="4396"/>
                  <a:pt x="14629" y="4342"/>
                </a:cubicBezTo>
                <a:lnTo>
                  <a:pt x="14477" y="4256"/>
                </a:lnTo>
                <a:cubicBezTo>
                  <a:pt x="14385" y="4202"/>
                  <a:pt x="14354" y="4083"/>
                  <a:pt x="14408" y="3991"/>
                </a:cubicBezTo>
                <a:lnTo>
                  <a:pt x="15191" y="2636"/>
                </a:lnTo>
                <a:cubicBezTo>
                  <a:pt x="15231" y="2567"/>
                  <a:pt x="15307" y="2532"/>
                  <a:pt x="15382" y="2541"/>
                </a:cubicBezTo>
                <a:close/>
                <a:moveTo>
                  <a:pt x="16951" y="4904"/>
                </a:moveTo>
                <a:lnTo>
                  <a:pt x="17280" y="5282"/>
                </a:lnTo>
                <a:lnTo>
                  <a:pt x="11762" y="10660"/>
                </a:lnTo>
                <a:lnTo>
                  <a:pt x="12221" y="10903"/>
                </a:lnTo>
                <a:lnTo>
                  <a:pt x="11600" y="11978"/>
                </a:lnTo>
                <a:lnTo>
                  <a:pt x="10876" y="11524"/>
                </a:lnTo>
                <a:lnTo>
                  <a:pt x="10265" y="12118"/>
                </a:lnTo>
                <a:lnTo>
                  <a:pt x="9433" y="11205"/>
                </a:lnTo>
                <a:lnTo>
                  <a:pt x="9833" y="10871"/>
                </a:lnTo>
                <a:lnTo>
                  <a:pt x="6161" y="8576"/>
                </a:lnTo>
                <a:lnTo>
                  <a:pt x="6556" y="7896"/>
                </a:lnTo>
                <a:lnTo>
                  <a:pt x="10736" y="10115"/>
                </a:lnTo>
                <a:lnTo>
                  <a:pt x="16951" y="4904"/>
                </a:lnTo>
                <a:close/>
                <a:moveTo>
                  <a:pt x="2838" y="5900"/>
                </a:moveTo>
                <a:cubicBezTo>
                  <a:pt x="2863" y="5903"/>
                  <a:pt x="2888" y="5911"/>
                  <a:pt x="2911" y="5925"/>
                </a:cubicBezTo>
                <a:lnTo>
                  <a:pt x="4266" y="6708"/>
                </a:lnTo>
                <a:cubicBezTo>
                  <a:pt x="4358" y="6762"/>
                  <a:pt x="4391" y="6879"/>
                  <a:pt x="4337" y="6971"/>
                </a:cubicBezTo>
                <a:lnTo>
                  <a:pt x="4249" y="7123"/>
                </a:lnTo>
                <a:cubicBezTo>
                  <a:pt x="4195" y="7215"/>
                  <a:pt x="4078" y="7248"/>
                  <a:pt x="3986" y="7194"/>
                </a:cubicBezTo>
                <a:lnTo>
                  <a:pt x="2629" y="6411"/>
                </a:lnTo>
                <a:cubicBezTo>
                  <a:pt x="2537" y="6357"/>
                  <a:pt x="2506" y="6238"/>
                  <a:pt x="2560" y="6146"/>
                </a:cubicBezTo>
                <a:lnTo>
                  <a:pt x="2646" y="5994"/>
                </a:lnTo>
                <a:cubicBezTo>
                  <a:pt x="2686" y="5925"/>
                  <a:pt x="2764" y="5890"/>
                  <a:pt x="2838" y="5900"/>
                </a:cubicBezTo>
                <a:close/>
                <a:moveTo>
                  <a:pt x="18757" y="5900"/>
                </a:moveTo>
                <a:cubicBezTo>
                  <a:pt x="18831" y="5890"/>
                  <a:pt x="18908" y="5925"/>
                  <a:pt x="18949" y="5994"/>
                </a:cubicBezTo>
                <a:lnTo>
                  <a:pt x="19035" y="6146"/>
                </a:lnTo>
                <a:cubicBezTo>
                  <a:pt x="19089" y="6238"/>
                  <a:pt x="19056" y="6357"/>
                  <a:pt x="18964" y="6411"/>
                </a:cubicBezTo>
                <a:lnTo>
                  <a:pt x="17609" y="7194"/>
                </a:lnTo>
                <a:cubicBezTo>
                  <a:pt x="17517" y="7248"/>
                  <a:pt x="17398" y="7215"/>
                  <a:pt x="17344" y="7123"/>
                </a:cubicBezTo>
                <a:lnTo>
                  <a:pt x="17258" y="6971"/>
                </a:lnTo>
                <a:cubicBezTo>
                  <a:pt x="17204" y="6879"/>
                  <a:pt x="17237" y="6762"/>
                  <a:pt x="17329" y="6708"/>
                </a:cubicBezTo>
                <a:lnTo>
                  <a:pt x="18684" y="5925"/>
                </a:lnTo>
                <a:cubicBezTo>
                  <a:pt x="18707" y="5911"/>
                  <a:pt x="18732" y="5903"/>
                  <a:pt x="18757" y="5900"/>
                </a:cubicBezTo>
                <a:close/>
                <a:moveTo>
                  <a:pt x="10800" y="10439"/>
                </a:moveTo>
                <a:cubicBezTo>
                  <a:pt x="10707" y="10439"/>
                  <a:pt x="10614" y="10475"/>
                  <a:pt x="10544" y="10545"/>
                </a:cubicBezTo>
                <a:cubicBezTo>
                  <a:pt x="10402" y="10686"/>
                  <a:pt x="10402" y="10915"/>
                  <a:pt x="10544" y="11056"/>
                </a:cubicBezTo>
                <a:cubicBezTo>
                  <a:pt x="10685" y="11198"/>
                  <a:pt x="10915" y="11198"/>
                  <a:pt x="11056" y="11056"/>
                </a:cubicBezTo>
                <a:cubicBezTo>
                  <a:pt x="11198" y="10915"/>
                  <a:pt x="11198" y="10686"/>
                  <a:pt x="11056" y="10545"/>
                </a:cubicBezTo>
                <a:cubicBezTo>
                  <a:pt x="10986" y="10475"/>
                  <a:pt x="10893" y="10439"/>
                  <a:pt x="10800" y="10439"/>
                </a:cubicBezTo>
                <a:close/>
                <a:moveTo>
                  <a:pt x="1529" y="10520"/>
                </a:moveTo>
                <a:lnTo>
                  <a:pt x="3095" y="10520"/>
                </a:lnTo>
                <a:cubicBezTo>
                  <a:pt x="3203" y="10520"/>
                  <a:pt x="3289" y="10606"/>
                  <a:pt x="3289" y="10714"/>
                </a:cubicBezTo>
                <a:lnTo>
                  <a:pt x="3289" y="10886"/>
                </a:lnTo>
                <a:cubicBezTo>
                  <a:pt x="3289" y="10994"/>
                  <a:pt x="3203" y="11082"/>
                  <a:pt x="3095" y="11082"/>
                </a:cubicBezTo>
                <a:lnTo>
                  <a:pt x="1529" y="11082"/>
                </a:lnTo>
                <a:cubicBezTo>
                  <a:pt x="1426" y="11082"/>
                  <a:pt x="1333" y="10994"/>
                  <a:pt x="1333" y="10886"/>
                </a:cubicBezTo>
                <a:lnTo>
                  <a:pt x="1333" y="10714"/>
                </a:lnTo>
                <a:cubicBezTo>
                  <a:pt x="1333" y="10606"/>
                  <a:pt x="1421" y="10520"/>
                  <a:pt x="1529" y="10520"/>
                </a:cubicBezTo>
                <a:close/>
                <a:moveTo>
                  <a:pt x="18500" y="10520"/>
                </a:moveTo>
                <a:lnTo>
                  <a:pt x="20066" y="10520"/>
                </a:lnTo>
                <a:cubicBezTo>
                  <a:pt x="20174" y="10520"/>
                  <a:pt x="20260" y="10606"/>
                  <a:pt x="20260" y="10714"/>
                </a:cubicBezTo>
                <a:lnTo>
                  <a:pt x="20260" y="10886"/>
                </a:lnTo>
                <a:cubicBezTo>
                  <a:pt x="20260" y="10994"/>
                  <a:pt x="20174" y="11082"/>
                  <a:pt x="20066" y="11082"/>
                </a:cubicBezTo>
                <a:lnTo>
                  <a:pt x="18500" y="11082"/>
                </a:lnTo>
                <a:cubicBezTo>
                  <a:pt x="18392" y="11082"/>
                  <a:pt x="18306" y="10994"/>
                  <a:pt x="18306" y="10886"/>
                </a:cubicBezTo>
                <a:lnTo>
                  <a:pt x="18306" y="10714"/>
                </a:lnTo>
                <a:cubicBezTo>
                  <a:pt x="18306" y="10606"/>
                  <a:pt x="18392" y="10520"/>
                  <a:pt x="18500" y="10520"/>
                </a:cubicBezTo>
                <a:close/>
                <a:moveTo>
                  <a:pt x="4058" y="14383"/>
                </a:moveTo>
                <a:cubicBezTo>
                  <a:pt x="4133" y="14373"/>
                  <a:pt x="4209" y="14408"/>
                  <a:pt x="4249" y="14477"/>
                </a:cubicBezTo>
                <a:lnTo>
                  <a:pt x="4337" y="14629"/>
                </a:lnTo>
                <a:cubicBezTo>
                  <a:pt x="4391" y="14721"/>
                  <a:pt x="4358" y="14840"/>
                  <a:pt x="4266" y="14894"/>
                </a:cubicBezTo>
                <a:lnTo>
                  <a:pt x="2911" y="15677"/>
                </a:lnTo>
                <a:cubicBezTo>
                  <a:pt x="2819" y="15731"/>
                  <a:pt x="2700" y="15698"/>
                  <a:pt x="2646" y="15606"/>
                </a:cubicBezTo>
                <a:lnTo>
                  <a:pt x="2560" y="15456"/>
                </a:lnTo>
                <a:cubicBezTo>
                  <a:pt x="2506" y="15364"/>
                  <a:pt x="2537" y="15245"/>
                  <a:pt x="2629" y="15191"/>
                </a:cubicBezTo>
                <a:lnTo>
                  <a:pt x="3986" y="14408"/>
                </a:lnTo>
                <a:cubicBezTo>
                  <a:pt x="4009" y="14394"/>
                  <a:pt x="4034" y="14386"/>
                  <a:pt x="4058" y="14383"/>
                </a:cubicBezTo>
                <a:close/>
                <a:moveTo>
                  <a:pt x="17536" y="14383"/>
                </a:moveTo>
                <a:cubicBezTo>
                  <a:pt x="17561" y="14386"/>
                  <a:pt x="17586" y="14394"/>
                  <a:pt x="17609" y="14408"/>
                </a:cubicBezTo>
                <a:lnTo>
                  <a:pt x="18964" y="15191"/>
                </a:lnTo>
                <a:cubicBezTo>
                  <a:pt x="19056" y="15245"/>
                  <a:pt x="19089" y="15364"/>
                  <a:pt x="19035" y="15456"/>
                </a:cubicBezTo>
                <a:lnTo>
                  <a:pt x="18949" y="15606"/>
                </a:lnTo>
                <a:cubicBezTo>
                  <a:pt x="18895" y="15698"/>
                  <a:pt x="18776" y="15731"/>
                  <a:pt x="18684" y="15677"/>
                </a:cubicBezTo>
                <a:lnTo>
                  <a:pt x="17329" y="14894"/>
                </a:lnTo>
                <a:cubicBezTo>
                  <a:pt x="17237" y="14840"/>
                  <a:pt x="17204" y="14721"/>
                  <a:pt x="17258" y="14629"/>
                </a:cubicBezTo>
                <a:lnTo>
                  <a:pt x="17344" y="14477"/>
                </a:lnTo>
                <a:cubicBezTo>
                  <a:pt x="17385" y="14408"/>
                  <a:pt x="17462" y="14373"/>
                  <a:pt x="17536" y="14383"/>
                </a:cubicBezTo>
                <a:close/>
                <a:moveTo>
                  <a:pt x="6893" y="17240"/>
                </a:moveTo>
                <a:cubicBezTo>
                  <a:pt x="6918" y="17243"/>
                  <a:pt x="6943" y="17251"/>
                  <a:pt x="6966" y="17265"/>
                </a:cubicBezTo>
                <a:lnTo>
                  <a:pt x="7118" y="17351"/>
                </a:lnTo>
                <a:cubicBezTo>
                  <a:pt x="7210" y="17399"/>
                  <a:pt x="7241" y="17519"/>
                  <a:pt x="7187" y="17616"/>
                </a:cubicBezTo>
                <a:lnTo>
                  <a:pt x="6404" y="18971"/>
                </a:lnTo>
                <a:cubicBezTo>
                  <a:pt x="6350" y="19063"/>
                  <a:pt x="6231" y="19094"/>
                  <a:pt x="6139" y="19040"/>
                </a:cubicBezTo>
                <a:lnTo>
                  <a:pt x="5989" y="18954"/>
                </a:lnTo>
                <a:cubicBezTo>
                  <a:pt x="5897" y="18900"/>
                  <a:pt x="5864" y="18781"/>
                  <a:pt x="5918" y="18689"/>
                </a:cubicBezTo>
                <a:lnTo>
                  <a:pt x="6701" y="17334"/>
                </a:lnTo>
                <a:cubicBezTo>
                  <a:pt x="6742" y="17265"/>
                  <a:pt x="6819" y="17230"/>
                  <a:pt x="6893" y="17240"/>
                </a:cubicBezTo>
                <a:close/>
                <a:moveTo>
                  <a:pt x="14696" y="17240"/>
                </a:moveTo>
                <a:cubicBezTo>
                  <a:pt x="14771" y="17230"/>
                  <a:pt x="14847" y="17265"/>
                  <a:pt x="14887" y="17334"/>
                </a:cubicBezTo>
                <a:lnTo>
                  <a:pt x="15670" y="18689"/>
                </a:lnTo>
                <a:cubicBezTo>
                  <a:pt x="15730" y="18781"/>
                  <a:pt x="15698" y="18900"/>
                  <a:pt x="15601" y="18954"/>
                </a:cubicBezTo>
                <a:lnTo>
                  <a:pt x="15449" y="19040"/>
                </a:lnTo>
                <a:cubicBezTo>
                  <a:pt x="15357" y="19094"/>
                  <a:pt x="15238" y="19063"/>
                  <a:pt x="15184" y="18971"/>
                </a:cubicBezTo>
                <a:lnTo>
                  <a:pt x="14401" y="17616"/>
                </a:lnTo>
                <a:cubicBezTo>
                  <a:pt x="14347" y="17524"/>
                  <a:pt x="14380" y="17405"/>
                  <a:pt x="14472" y="17351"/>
                </a:cubicBezTo>
                <a:lnTo>
                  <a:pt x="14624" y="17265"/>
                </a:lnTo>
                <a:cubicBezTo>
                  <a:pt x="14647" y="17251"/>
                  <a:pt x="14672" y="17243"/>
                  <a:pt x="14696" y="17240"/>
                </a:cubicBezTo>
                <a:close/>
                <a:moveTo>
                  <a:pt x="10714" y="18306"/>
                </a:moveTo>
                <a:lnTo>
                  <a:pt x="10886" y="18306"/>
                </a:lnTo>
                <a:cubicBezTo>
                  <a:pt x="10994" y="18306"/>
                  <a:pt x="11080" y="18392"/>
                  <a:pt x="11080" y="18500"/>
                </a:cubicBezTo>
                <a:lnTo>
                  <a:pt x="11080" y="20066"/>
                </a:lnTo>
                <a:cubicBezTo>
                  <a:pt x="11080" y="20174"/>
                  <a:pt x="10994" y="20262"/>
                  <a:pt x="10886" y="20262"/>
                </a:cubicBezTo>
                <a:lnTo>
                  <a:pt x="10714" y="20262"/>
                </a:lnTo>
                <a:cubicBezTo>
                  <a:pt x="10606" y="20262"/>
                  <a:pt x="10520" y="20174"/>
                  <a:pt x="10520" y="20066"/>
                </a:cubicBezTo>
                <a:lnTo>
                  <a:pt x="10520" y="18500"/>
                </a:lnTo>
                <a:cubicBezTo>
                  <a:pt x="10520" y="18392"/>
                  <a:pt x="10606" y="18306"/>
                  <a:pt x="10714" y="18306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2D44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317" name="mm-P-1.png" descr="mm-P-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219703" y="948729"/>
            <a:ext cx="8005169" cy="80051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0" advTm="60000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2D4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mm-flywheel_1.png" descr="mm-flywheel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418644" y="-7902114"/>
            <a:ext cx="29221288" cy="29520228"/>
          </a:xfrm>
          <a:prstGeom prst="rect">
            <a:avLst/>
          </a:prstGeom>
          <a:ln w="12700">
            <a:miter lim="400000"/>
          </a:ln>
        </p:spPr>
      </p:pic>
      <p:sp>
        <p:nvSpPr>
          <p:cNvPr id="320" name="¡TIEMPO!"/>
          <p:cNvSpPr txBox="1"/>
          <p:nvPr/>
        </p:nvSpPr>
        <p:spPr>
          <a:xfrm>
            <a:off x="6550659" y="5600699"/>
            <a:ext cx="11282681" cy="184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spc="5000" sz="10000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¡TIEMPO!</a:t>
            </a:r>
          </a:p>
        </p:txBody>
      </p:sp>
      <p:sp>
        <p:nvSpPr>
          <p:cNvPr id="321" name="Clock"/>
          <p:cNvSpPr/>
          <p:nvPr/>
        </p:nvSpPr>
        <p:spPr>
          <a:xfrm>
            <a:off x="11557000" y="8102600"/>
            <a:ext cx="1270000" cy="127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3" y="0"/>
                  <a:pt x="0" y="4833"/>
                  <a:pt x="0" y="10800"/>
                </a:cubicBezTo>
                <a:cubicBezTo>
                  <a:pt x="0" y="16767"/>
                  <a:pt x="4833" y="21600"/>
                  <a:pt x="10800" y="21600"/>
                </a:cubicBezTo>
                <a:cubicBezTo>
                  <a:pt x="16767" y="21600"/>
                  <a:pt x="21600" y="16767"/>
                  <a:pt x="21600" y="10800"/>
                </a:cubicBezTo>
                <a:cubicBezTo>
                  <a:pt x="21600" y="4833"/>
                  <a:pt x="16762" y="0"/>
                  <a:pt x="10800" y="0"/>
                </a:cubicBezTo>
                <a:close/>
                <a:moveTo>
                  <a:pt x="10714" y="1340"/>
                </a:moveTo>
                <a:lnTo>
                  <a:pt x="10886" y="1340"/>
                </a:lnTo>
                <a:cubicBezTo>
                  <a:pt x="10994" y="1340"/>
                  <a:pt x="11080" y="1426"/>
                  <a:pt x="11080" y="1534"/>
                </a:cubicBezTo>
                <a:lnTo>
                  <a:pt x="11080" y="3100"/>
                </a:lnTo>
                <a:cubicBezTo>
                  <a:pt x="11080" y="3208"/>
                  <a:pt x="10994" y="3294"/>
                  <a:pt x="10886" y="3294"/>
                </a:cubicBezTo>
                <a:lnTo>
                  <a:pt x="10714" y="3294"/>
                </a:lnTo>
                <a:cubicBezTo>
                  <a:pt x="10606" y="3294"/>
                  <a:pt x="10520" y="3208"/>
                  <a:pt x="10520" y="3100"/>
                </a:cubicBezTo>
                <a:lnTo>
                  <a:pt x="10520" y="1534"/>
                </a:lnTo>
                <a:cubicBezTo>
                  <a:pt x="10520" y="1426"/>
                  <a:pt x="10606" y="1340"/>
                  <a:pt x="10714" y="1340"/>
                </a:cubicBezTo>
                <a:close/>
                <a:moveTo>
                  <a:pt x="6218" y="2541"/>
                </a:moveTo>
                <a:cubicBezTo>
                  <a:pt x="6293" y="2532"/>
                  <a:pt x="6369" y="2567"/>
                  <a:pt x="6409" y="2636"/>
                </a:cubicBezTo>
                <a:lnTo>
                  <a:pt x="7192" y="3991"/>
                </a:lnTo>
                <a:cubicBezTo>
                  <a:pt x="7246" y="4083"/>
                  <a:pt x="7215" y="4202"/>
                  <a:pt x="7123" y="4256"/>
                </a:cubicBezTo>
                <a:lnTo>
                  <a:pt x="6971" y="4342"/>
                </a:lnTo>
                <a:cubicBezTo>
                  <a:pt x="6879" y="4396"/>
                  <a:pt x="6760" y="4363"/>
                  <a:pt x="6706" y="4271"/>
                </a:cubicBezTo>
                <a:lnTo>
                  <a:pt x="5923" y="2916"/>
                </a:lnTo>
                <a:cubicBezTo>
                  <a:pt x="5869" y="2824"/>
                  <a:pt x="5902" y="2700"/>
                  <a:pt x="5994" y="2651"/>
                </a:cubicBezTo>
                <a:lnTo>
                  <a:pt x="6146" y="2565"/>
                </a:lnTo>
                <a:cubicBezTo>
                  <a:pt x="6169" y="2552"/>
                  <a:pt x="6194" y="2544"/>
                  <a:pt x="6218" y="2541"/>
                </a:cubicBezTo>
                <a:close/>
                <a:moveTo>
                  <a:pt x="15382" y="2541"/>
                </a:moveTo>
                <a:cubicBezTo>
                  <a:pt x="15406" y="2544"/>
                  <a:pt x="15431" y="2552"/>
                  <a:pt x="15454" y="2565"/>
                </a:cubicBezTo>
                <a:lnTo>
                  <a:pt x="15606" y="2651"/>
                </a:lnTo>
                <a:cubicBezTo>
                  <a:pt x="15698" y="2705"/>
                  <a:pt x="15731" y="2824"/>
                  <a:pt x="15677" y="2916"/>
                </a:cubicBezTo>
                <a:lnTo>
                  <a:pt x="14894" y="4271"/>
                </a:lnTo>
                <a:cubicBezTo>
                  <a:pt x="14840" y="4363"/>
                  <a:pt x="14721" y="4396"/>
                  <a:pt x="14629" y="4342"/>
                </a:cubicBezTo>
                <a:lnTo>
                  <a:pt x="14477" y="4256"/>
                </a:lnTo>
                <a:cubicBezTo>
                  <a:pt x="14385" y="4202"/>
                  <a:pt x="14354" y="4083"/>
                  <a:pt x="14408" y="3991"/>
                </a:cubicBezTo>
                <a:lnTo>
                  <a:pt x="15191" y="2636"/>
                </a:lnTo>
                <a:cubicBezTo>
                  <a:pt x="15231" y="2567"/>
                  <a:pt x="15307" y="2532"/>
                  <a:pt x="15382" y="2541"/>
                </a:cubicBezTo>
                <a:close/>
                <a:moveTo>
                  <a:pt x="16951" y="4904"/>
                </a:moveTo>
                <a:lnTo>
                  <a:pt x="17280" y="5282"/>
                </a:lnTo>
                <a:lnTo>
                  <a:pt x="11762" y="10660"/>
                </a:lnTo>
                <a:lnTo>
                  <a:pt x="12221" y="10903"/>
                </a:lnTo>
                <a:lnTo>
                  <a:pt x="11600" y="11978"/>
                </a:lnTo>
                <a:lnTo>
                  <a:pt x="10876" y="11524"/>
                </a:lnTo>
                <a:lnTo>
                  <a:pt x="10265" y="12118"/>
                </a:lnTo>
                <a:lnTo>
                  <a:pt x="9433" y="11205"/>
                </a:lnTo>
                <a:lnTo>
                  <a:pt x="9833" y="10871"/>
                </a:lnTo>
                <a:lnTo>
                  <a:pt x="6161" y="8576"/>
                </a:lnTo>
                <a:lnTo>
                  <a:pt x="6556" y="7896"/>
                </a:lnTo>
                <a:lnTo>
                  <a:pt x="10736" y="10115"/>
                </a:lnTo>
                <a:lnTo>
                  <a:pt x="16951" y="4904"/>
                </a:lnTo>
                <a:close/>
                <a:moveTo>
                  <a:pt x="2838" y="5900"/>
                </a:moveTo>
                <a:cubicBezTo>
                  <a:pt x="2863" y="5903"/>
                  <a:pt x="2888" y="5911"/>
                  <a:pt x="2911" y="5925"/>
                </a:cubicBezTo>
                <a:lnTo>
                  <a:pt x="4266" y="6708"/>
                </a:lnTo>
                <a:cubicBezTo>
                  <a:pt x="4358" y="6762"/>
                  <a:pt x="4391" y="6879"/>
                  <a:pt x="4337" y="6971"/>
                </a:cubicBezTo>
                <a:lnTo>
                  <a:pt x="4249" y="7123"/>
                </a:lnTo>
                <a:cubicBezTo>
                  <a:pt x="4195" y="7215"/>
                  <a:pt x="4078" y="7248"/>
                  <a:pt x="3986" y="7194"/>
                </a:cubicBezTo>
                <a:lnTo>
                  <a:pt x="2629" y="6411"/>
                </a:lnTo>
                <a:cubicBezTo>
                  <a:pt x="2537" y="6357"/>
                  <a:pt x="2506" y="6238"/>
                  <a:pt x="2560" y="6146"/>
                </a:cubicBezTo>
                <a:lnTo>
                  <a:pt x="2646" y="5994"/>
                </a:lnTo>
                <a:cubicBezTo>
                  <a:pt x="2686" y="5925"/>
                  <a:pt x="2764" y="5890"/>
                  <a:pt x="2838" y="5900"/>
                </a:cubicBezTo>
                <a:close/>
                <a:moveTo>
                  <a:pt x="18757" y="5900"/>
                </a:moveTo>
                <a:cubicBezTo>
                  <a:pt x="18831" y="5890"/>
                  <a:pt x="18908" y="5925"/>
                  <a:pt x="18949" y="5994"/>
                </a:cubicBezTo>
                <a:lnTo>
                  <a:pt x="19035" y="6146"/>
                </a:lnTo>
                <a:cubicBezTo>
                  <a:pt x="19089" y="6238"/>
                  <a:pt x="19056" y="6357"/>
                  <a:pt x="18964" y="6411"/>
                </a:cubicBezTo>
                <a:lnTo>
                  <a:pt x="17609" y="7194"/>
                </a:lnTo>
                <a:cubicBezTo>
                  <a:pt x="17517" y="7248"/>
                  <a:pt x="17398" y="7215"/>
                  <a:pt x="17344" y="7123"/>
                </a:cubicBezTo>
                <a:lnTo>
                  <a:pt x="17258" y="6971"/>
                </a:lnTo>
                <a:cubicBezTo>
                  <a:pt x="17204" y="6879"/>
                  <a:pt x="17237" y="6762"/>
                  <a:pt x="17329" y="6708"/>
                </a:cubicBezTo>
                <a:lnTo>
                  <a:pt x="18684" y="5925"/>
                </a:lnTo>
                <a:cubicBezTo>
                  <a:pt x="18707" y="5911"/>
                  <a:pt x="18732" y="5903"/>
                  <a:pt x="18757" y="5900"/>
                </a:cubicBezTo>
                <a:close/>
                <a:moveTo>
                  <a:pt x="10800" y="10439"/>
                </a:moveTo>
                <a:cubicBezTo>
                  <a:pt x="10707" y="10439"/>
                  <a:pt x="10614" y="10475"/>
                  <a:pt x="10544" y="10545"/>
                </a:cubicBezTo>
                <a:cubicBezTo>
                  <a:pt x="10402" y="10686"/>
                  <a:pt x="10402" y="10915"/>
                  <a:pt x="10544" y="11056"/>
                </a:cubicBezTo>
                <a:cubicBezTo>
                  <a:pt x="10685" y="11198"/>
                  <a:pt x="10915" y="11198"/>
                  <a:pt x="11056" y="11056"/>
                </a:cubicBezTo>
                <a:cubicBezTo>
                  <a:pt x="11198" y="10915"/>
                  <a:pt x="11198" y="10686"/>
                  <a:pt x="11056" y="10545"/>
                </a:cubicBezTo>
                <a:cubicBezTo>
                  <a:pt x="10986" y="10475"/>
                  <a:pt x="10893" y="10439"/>
                  <a:pt x="10800" y="10439"/>
                </a:cubicBezTo>
                <a:close/>
                <a:moveTo>
                  <a:pt x="1529" y="10520"/>
                </a:moveTo>
                <a:lnTo>
                  <a:pt x="3095" y="10520"/>
                </a:lnTo>
                <a:cubicBezTo>
                  <a:pt x="3203" y="10520"/>
                  <a:pt x="3289" y="10606"/>
                  <a:pt x="3289" y="10714"/>
                </a:cubicBezTo>
                <a:lnTo>
                  <a:pt x="3289" y="10886"/>
                </a:lnTo>
                <a:cubicBezTo>
                  <a:pt x="3289" y="10994"/>
                  <a:pt x="3203" y="11082"/>
                  <a:pt x="3095" y="11082"/>
                </a:cubicBezTo>
                <a:lnTo>
                  <a:pt x="1529" y="11082"/>
                </a:lnTo>
                <a:cubicBezTo>
                  <a:pt x="1426" y="11082"/>
                  <a:pt x="1333" y="10994"/>
                  <a:pt x="1333" y="10886"/>
                </a:cubicBezTo>
                <a:lnTo>
                  <a:pt x="1333" y="10714"/>
                </a:lnTo>
                <a:cubicBezTo>
                  <a:pt x="1333" y="10606"/>
                  <a:pt x="1421" y="10520"/>
                  <a:pt x="1529" y="10520"/>
                </a:cubicBezTo>
                <a:close/>
                <a:moveTo>
                  <a:pt x="18500" y="10520"/>
                </a:moveTo>
                <a:lnTo>
                  <a:pt x="20066" y="10520"/>
                </a:lnTo>
                <a:cubicBezTo>
                  <a:pt x="20174" y="10520"/>
                  <a:pt x="20260" y="10606"/>
                  <a:pt x="20260" y="10714"/>
                </a:cubicBezTo>
                <a:lnTo>
                  <a:pt x="20260" y="10886"/>
                </a:lnTo>
                <a:cubicBezTo>
                  <a:pt x="20260" y="10994"/>
                  <a:pt x="20174" y="11082"/>
                  <a:pt x="20066" y="11082"/>
                </a:cubicBezTo>
                <a:lnTo>
                  <a:pt x="18500" y="11082"/>
                </a:lnTo>
                <a:cubicBezTo>
                  <a:pt x="18392" y="11082"/>
                  <a:pt x="18306" y="10994"/>
                  <a:pt x="18306" y="10886"/>
                </a:cubicBezTo>
                <a:lnTo>
                  <a:pt x="18306" y="10714"/>
                </a:lnTo>
                <a:cubicBezTo>
                  <a:pt x="18306" y="10606"/>
                  <a:pt x="18392" y="10520"/>
                  <a:pt x="18500" y="10520"/>
                </a:cubicBezTo>
                <a:close/>
                <a:moveTo>
                  <a:pt x="4058" y="14383"/>
                </a:moveTo>
                <a:cubicBezTo>
                  <a:pt x="4133" y="14373"/>
                  <a:pt x="4209" y="14408"/>
                  <a:pt x="4249" y="14477"/>
                </a:cubicBezTo>
                <a:lnTo>
                  <a:pt x="4337" y="14629"/>
                </a:lnTo>
                <a:cubicBezTo>
                  <a:pt x="4391" y="14721"/>
                  <a:pt x="4358" y="14840"/>
                  <a:pt x="4266" y="14894"/>
                </a:cubicBezTo>
                <a:lnTo>
                  <a:pt x="2911" y="15677"/>
                </a:lnTo>
                <a:cubicBezTo>
                  <a:pt x="2819" y="15731"/>
                  <a:pt x="2700" y="15698"/>
                  <a:pt x="2646" y="15606"/>
                </a:cubicBezTo>
                <a:lnTo>
                  <a:pt x="2560" y="15456"/>
                </a:lnTo>
                <a:cubicBezTo>
                  <a:pt x="2506" y="15364"/>
                  <a:pt x="2537" y="15245"/>
                  <a:pt x="2629" y="15191"/>
                </a:cubicBezTo>
                <a:lnTo>
                  <a:pt x="3986" y="14408"/>
                </a:lnTo>
                <a:cubicBezTo>
                  <a:pt x="4009" y="14394"/>
                  <a:pt x="4034" y="14386"/>
                  <a:pt x="4058" y="14383"/>
                </a:cubicBezTo>
                <a:close/>
                <a:moveTo>
                  <a:pt x="17536" y="14383"/>
                </a:moveTo>
                <a:cubicBezTo>
                  <a:pt x="17561" y="14386"/>
                  <a:pt x="17586" y="14394"/>
                  <a:pt x="17609" y="14408"/>
                </a:cubicBezTo>
                <a:lnTo>
                  <a:pt x="18964" y="15191"/>
                </a:lnTo>
                <a:cubicBezTo>
                  <a:pt x="19056" y="15245"/>
                  <a:pt x="19089" y="15364"/>
                  <a:pt x="19035" y="15456"/>
                </a:cubicBezTo>
                <a:lnTo>
                  <a:pt x="18949" y="15606"/>
                </a:lnTo>
                <a:cubicBezTo>
                  <a:pt x="18895" y="15698"/>
                  <a:pt x="18776" y="15731"/>
                  <a:pt x="18684" y="15677"/>
                </a:cubicBezTo>
                <a:lnTo>
                  <a:pt x="17329" y="14894"/>
                </a:lnTo>
                <a:cubicBezTo>
                  <a:pt x="17237" y="14840"/>
                  <a:pt x="17204" y="14721"/>
                  <a:pt x="17258" y="14629"/>
                </a:cubicBezTo>
                <a:lnTo>
                  <a:pt x="17344" y="14477"/>
                </a:lnTo>
                <a:cubicBezTo>
                  <a:pt x="17385" y="14408"/>
                  <a:pt x="17462" y="14373"/>
                  <a:pt x="17536" y="14383"/>
                </a:cubicBezTo>
                <a:close/>
                <a:moveTo>
                  <a:pt x="6893" y="17240"/>
                </a:moveTo>
                <a:cubicBezTo>
                  <a:pt x="6918" y="17243"/>
                  <a:pt x="6943" y="17251"/>
                  <a:pt x="6966" y="17265"/>
                </a:cubicBezTo>
                <a:lnTo>
                  <a:pt x="7118" y="17351"/>
                </a:lnTo>
                <a:cubicBezTo>
                  <a:pt x="7210" y="17399"/>
                  <a:pt x="7241" y="17519"/>
                  <a:pt x="7187" y="17616"/>
                </a:cubicBezTo>
                <a:lnTo>
                  <a:pt x="6404" y="18971"/>
                </a:lnTo>
                <a:cubicBezTo>
                  <a:pt x="6350" y="19063"/>
                  <a:pt x="6231" y="19094"/>
                  <a:pt x="6139" y="19040"/>
                </a:cubicBezTo>
                <a:lnTo>
                  <a:pt x="5989" y="18954"/>
                </a:lnTo>
                <a:cubicBezTo>
                  <a:pt x="5897" y="18900"/>
                  <a:pt x="5864" y="18781"/>
                  <a:pt x="5918" y="18689"/>
                </a:cubicBezTo>
                <a:lnTo>
                  <a:pt x="6701" y="17334"/>
                </a:lnTo>
                <a:cubicBezTo>
                  <a:pt x="6742" y="17265"/>
                  <a:pt x="6819" y="17230"/>
                  <a:pt x="6893" y="17240"/>
                </a:cubicBezTo>
                <a:close/>
                <a:moveTo>
                  <a:pt x="14696" y="17240"/>
                </a:moveTo>
                <a:cubicBezTo>
                  <a:pt x="14771" y="17230"/>
                  <a:pt x="14847" y="17265"/>
                  <a:pt x="14887" y="17334"/>
                </a:cubicBezTo>
                <a:lnTo>
                  <a:pt x="15670" y="18689"/>
                </a:lnTo>
                <a:cubicBezTo>
                  <a:pt x="15730" y="18781"/>
                  <a:pt x="15698" y="18900"/>
                  <a:pt x="15601" y="18954"/>
                </a:cubicBezTo>
                <a:lnTo>
                  <a:pt x="15449" y="19040"/>
                </a:lnTo>
                <a:cubicBezTo>
                  <a:pt x="15357" y="19094"/>
                  <a:pt x="15238" y="19063"/>
                  <a:pt x="15184" y="18971"/>
                </a:cubicBezTo>
                <a:lnTo>
                  <a:pt x="14401" y="17616"/>
                </a:lnTo>
                <a:cubicBezTo>
                  <a:pt x="14347" y="17524"/>
                  <a:pt x="14380" y="17405"/>
                  <a:pt x="14472" y="17351"/>
                </a:cubicBezTo>
                <a:lnTo>
                  <a:pt x="14624" y="17265"/>
                </a:lnTo>
                <a:cubicBezTo>
                  <a:pt x="14647" y="17251"/>
                  <a:pt x="14672" y="17243"/>
                  <a:pt x="14696" y="17240"/>
                </a:cubicBezTo>
                <a:close/>
                <a:moveTo>
                  <a:pt x="10714" y="18306"/>
                </a:moveTo>
                <a:lnTo>
                  <a:pt x="10886" y="18306"/>
                </a:lnTo>
                <a:cubicBezTo>
                  <a:pt x="10994" y="18306"/>
                  <a:pt x="11080" y="18392"/>
                  <a:pt x="11080" y="18500"/>
                </a:cubicBezTo>
                <a:lnTo>
                  <a:pt x="11080" y="20066"/>
                </a:lnTo>
                <a:cubicBezTo>
                  <a:pt x="11080" y="20174"/>
                  <a:pt x="10994" y="20262"/>
                  <a:pt x="10886" y="20262"/>
                </a:cubicBezTo>
                <a:lnTo>
                  <a:pt x="10714" y="20262"/>
                </a:lnTo>
                <a:cubicBezTo>
                  <a:pt x="10606" y="20262"/>
                  <a:pt x="10520" y="20174"/>
                  <a:pt x="10520" y="20066"/>
                </a:cubicBezTo>
                <a:lnTo>
                  <a:pt x="10520" y="18500"/>
                </a:lnTo>
                <a:cubicBezTo>
                  <a:pt x="10520" y="18392"/>
                  <a:pt x="10606" y="18306"/>
                  <a:pt x="10714" y="18306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0" advTm="1500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D0D9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mean-fondo.png" descr="mean-fond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00836" y="1253097"/>
            <a:ext cx="24985672" cy="15121406"/>
          </a:xfrm>
          <a:prstGeom prst="rect">
            <a:avLst/>
          </a:prstGeom>
          <a:ln w="12700">
            <a:miter lim="400000"/>
          </a:ln>
        </p:spPr>
      </p:pic>
      <p:sp>
        <p:nvSpPr>
          <p:cNvPr id="324" name="SOLUCIONES"/>
          <p:cNvSpPr txBox="1"/>
          <p:nvPr/>
        </p:nvSpPr>
        <p:spPr>
          <a:xfrm>
            <a:off x="4992985" y="2736850"/>
            <a:ext cx="14398030" cy="18415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17500" dist="25400" dir="5400000">
              <a:srgbClr val="000000">
                <a:alpha val="1483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pc="5000" sz="10000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SOLUCIONES</a:t>
            </a:r>
          </a:p>
        </p:txBody>
      </p:sp>
      <p:sp>
        <p:nvSpPr>
          <p:cNvPr id="325" name="Escribe las"/>
          <p:cNvSpPr txBox="1"/>
          <p:nvPr/>
        </p:nvSpPr>
        <p:spPr>
          <a:xfrm>
            <a:off x="9094470" y="1219200"/>
            <a:ext cx="6783071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spc="2500" sz="5000">
                <a:solidFill>
                  <a:srgbClr val="344154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Escribe las</a:t>
            </a:r>
          </a:p>
        </p:txBody>
      </p:sp>
      <p:sp>
        <p:nvSpPr>
          <p:cNvPr id="326" name="En la plantilla."/>
          <p:cNvSpPr txBox="1"/>
          <p:nvPr/>
        </p:nvSpPr>
        <p:spPr>
          <a:xfrm>
            <a:off x="7494905" y="5130800"/>
            <a:ext cx="9394191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spc="2500" sz="5000">
                <a:solidFill>
                  <a:srgbClr val="344154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En la plantilla.</a:t>
            </a:r>
          </a:p>
        </p:txBody>
      </p:sp>
      <p:sp>
        <p:nvSpPr>
          <p:cNvPr id="327" name="Rounded Rectangle"/>
          <p:cNvSpPr/>
          <p:nvPr/>
        </p:nvSpPr>
        <p:spPr>
          <a:xfrm>
            <a:off x="9301787" y="8872047"/>
            <a:ext cx="957334" cy="1513497"/>
          </a:xfrm>
          <a:prstGeom prst="roundRect">
            <a:avLst>
              <a:gd name="adj" fmla="val 11229"/>
            </a:avLst>
          </a:prstGeom>
          <a:solidFill>
            <a:srgbClr val="FF2D44">
              <a:alpha val="50381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28" name="90 SEGUNDOS PARA ESCRIBIR EN LA PLANTILLA."/>
          <p:cNvSpPr txBox="1"/>
          <p:nvPr/>
        </p:nvSpPr>
        <p:spPr>
          <a:xfrm>
            <a:off x="4722812" y="11719768"/>
            <a:ext cx="14938376" cy="9652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000">
                <a:solidFill>
                  <a:srgbClr val="344154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b="1">
                <a:latin typeface="Avenir Next Regular"/>
                <a:ea typeface="Avenir Next Regular"/>
                <a:cs typeface="Avenir Next Regular"/>
                <a:sym typeface="Avenir Next Regular"/>
              </a:rPr>
              <a:t>90 SEGUNDOS</a:t>
            </a:r>
            <a:r>
              <a:rPr>
                <a:latin typeface="Avenir Next Heavy"/>
                <a:ea typeface="Avenir Next Heavy"/>
                <a:cs typeface="Avenir Next Heavy"/>
                <a:sym typeface="Avenir Next Heavy"/>
              </a:rPr>
              <a:t> </a:t>
            </a:r>
            <a:r>
              <a:t>PARA ESCRIBIR EN LA PLANTILLA.</a:t>
            </a:r>
          </a:p>
        </p:txBody>
      </p:sp>
      <p:pic>
        <p:nvPicPr>
          <p:cNvPr id="329" name="meanmetrics-Value-proposition.jpg" descr="meanmetrics-Value-proposition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89265" y="6648450"/>
            <a:ext cx="6205470" cy="4796915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330" name="Rounded Rectangle"/>
          <p:cNvSpPr/>
          <p:nvPr/>
        </p:nvSpPr>
        <p:spPr>
          <a:xfrm>
            <a:off x="9326553" y="7972921"/>
            <a:ext cx="1154867" cy="2613308"/>
          </a:xfrm>
          <a:prstGeom prst="roundRect">
            <a:avLst>
              <a:gd name="adj" fmla="val 9673"/>
            </a:avLst>
          </a:prstGeom>
          <a:solidFill>
            <a:srgbClr val="FF2D44">
              <a:alpha val="50381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0" advTm="9000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6B5D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mean-fondo.png" descr="mean-fond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00836" y="567297"/>
            <a:ext cx="24985672" cy="15121406"/>
          </a:xfrm>
          <a:prstGeom prst="rect">
            <a:avLst/>
          </a:prstGeom>
          <a:ln w="12700">
            <a:miter lim="400000"/>
          </a:ln>
        </p:spPr>
      </p:pic>
      <p:sp>
        <p:nvSpPr>
          <p:cNvPr id="333" name="ALIVIADORES"/>
          <p:cNvSpPr txBox="1"/>
          <p:nvPr/>
        </p:nvSpPr>
        <p:spPr>
          <a:xfrm>
            <a:off x="6266735" y="1663700"/>
            <a:ext cx="15073791" cy="184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spc="5000" sz="10000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ALIVIADORES</a:t>
            </a:r>
          </a:p>
        </p:txBody>
      </p:sp>
      <p:sp>
        <p:nvSpPr>
          <p:cNvPr id="334" name="EXPLICACIÓN:…"/>
          <p:cNvSpPr txBox="1"/>
          <p:nvPr/>
        </p:nvSpPr>
        <p:spPr>
          <a:xfrm>
            <a:off x="6883767" y="4930775"/>
            <a:ext cx="10616467" cy="517525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0" tIns="381000" rIns="381000" bIns="381000" anchor="ctr">
            <a:spAutoFit/>
          </a:bodyPr>
          <a:lstStyle/>
          <a:p>
            <a:pPr algn="ctr">
              <a:defRPr b="1" sz="4000">
                <a:solidFill>
                  <a:srgbClr val="2A00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EXPLICACIÓN:</a:t>
            </a:r>
          </a:p>
          <a:p>
            <a:pPr>
              <a:defRPr sz="4000">
                <a:solidFill>
                  <a:srgbClr val="344154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Describe cómo el producto o servicio que vendes deberá </a:t>
            </a:r>
            <a:r>
              <a:rPr b="1">
                <a:latin typeface="Avenir Next Regular"/>
                <a:ea typeface="Avenir Next Regular"/>
                <a:cs typeface="Avenir Next Regular"/>
                <a:sym typeface="Avenir Next Regular"/>
              </a:rPr>
              <a:t>solucionar los problemas </a:t>
            </a:r>
            <a:r>
              <a:t>del </a:t>
            </a:r>
            <a:r>
              <a:rPr b="1">
                <a:latin typeface="Avenir Next Regular"/>
                <a:ea typeface="Avenir Next Regular"/>
                <a:cs typeface="Avenir Next Regular"/>
                <a:sym typeface="Avenir Next Regular"/>
              </a:rPr>
              <a:t>cliente.</a:t>
            </a:r>
            <a:r>
              <a:t> Atención con esta parte ya que será importante para medir el </a:t>
            </a:r>
            <a:r>
              <a:rPr b="1" i="1">
                <a:latin typeface="Avenir Next Regular"/>
                <a:ea typeface="Avenir Next Regular"/>
                <a:cs typeface="Avenir Next Regular"/>
                <a:sym typeface="Avenir Next Regular"/>
              </a:rPr>
              <a:t>Customer success/ </a:t>
            </a:r>
            <a:r>
              <a:rPr i="1">
                <a:latin typeface="Avenir Next Regular"/>
                <a:ea typeface="Avenir Next Regular"/>
                <a:cs typeface="Avenir Next Regular"/>
                <a:sym typeface="Avenir Next Regular"/>
              </a:rPr>
              <a:t>Triunfo del cliente.</a:t>
            </a:r>
          </a:p>
        </p:txBody>
      </p:sp>
      <p:pic>
        <p:nvPicPr>
          <p:cNvPr id="335" name="mm-mean.png" descr="mm-mea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43474" y="1962150"/>
            <a:ext cx="1549401" cy="1244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0" advTm="20000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mean-fondo.png" descr="mean-fond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00836" y="1253097"/>
            <a:ext cx="24985672" cy="15121406"/>
          </a:xfrm>
          <a:prstGeom prst="rect">
            <a:avLst/>
          </a:prstGeom>
          <a:ln w="12700">
            <a:miter lim="400000"/>
          </a:ln>
        </p:spPr>
      </p:pic>
      <p:sp>
        <p:nvSpPr>
          <p:cNvPr id="338" name="5 MINUTOS PARA ESCRIBIR TUS IDEAS."/>
          <p:cNvSpPr txBox="1"/>
          <p:nvPr/>
        </p:nvSpPr>
        <p:spPr>
          <a:xfrm>
            <a:off x="7211377" y="10033000"/>
            <a:ext cx="12021821" cy="9652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000">
                <a:solidFill>
                  <a:srgbClr val="344154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b="1">
                <a:latin typeface="Avenir Next Regular"/>
                <a:ea typeface="Avenir Next Regular"/>
                <a:cs typeface="Avenir Next Regular"/>
                <a:sym typeface="Avenir Next Regular"/>
              </a:rPr>
              <a:t>5 MINUTOS</a:t>
            </a:r>
            <a:r>
              <a:rPr>
                <a:latin typeface="Avenir Next Heavy"/>
                <a:ea typeface="Avenir Next Heavy"/>
                <a:cs typeface="Avenir Next Heavy"/>
                <a:sym typeface="Avenir Next Heavy"/>
              </a:rPr>
              <a:t> </a:t>
            </a:r>
            <a:r>
              <a:t>PARA ESCRIBIR TUS IDEAS. </a:t>
            </a:r>
          </a:p>
        </p:txBody>
      </p:sp>
      <p:sp>
        <p:nvSpPr>
          <p:cNvPr id="339" name="Clock"/>
          <p:cNvSpPr/>
          <p:nvPr/>
        </p:nvSpPr>
        <p:spPr>
          <a:xfrm>
            <a:off x="5150802" y="9880600"/>
            <a:ext cx="1270001" cy="127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3" y="0"/>
                  <a:pt x="0" y="4833"/>
                  <a:pt x="0" y="10800"/>
                </a:cubicBezTo>
                <a:cubicBezTo>
                  <a:pt x="0" y="16767"/>
                  <a:pt x="4833" y="21600"/>
                  <a:pt x="10800" y="21600"/>
                </a:cubicBezTo>
                <a:cubicBezTo>
                  <a:pt x="16767" y="21600"/>
                  <a:pt x="21600" y="16767"/>
                  <a:pt x="21600" y="10800"/>
                </a:cubicBezTo>
                <a:cubicBezTo>
                  <a:pt x="21600" y="4833"/>
                  <a:pt x="16762" y="0"/>
                  <a:pt x="10800" y="0"/>
                </a:cubicBezTo>
                <a:close/>
                <a:moveTo>
                  <a:pt x="10714" y="1340"/>
                </a:moveTo>
                <a:lnTo>
                  <a:pt x="10886" y="1340"/>
                </a:lnTo>
                <a:cubicBezTo>
                  <a:pt x="10994" y="1340"/>
                  <a:pt x="11080" y="1426"/>
                  <a:pt x="11080" y="1534"/>
                </a:cubicBezTo>
                <a:lnTo>
                  <a:pt x="11080" y="3100"/>
                </a:lnTo>
                <a:cubicBezTo>
                  <a:pt x="11080" y="3208"/>
                  <a:pt x="10994" y="3294"/>
                  <a:pt x="10886" y="3294"/>
                </a:cubicBezTo>
                <a:lnTo>
                  <a:pt x="10714" y="3294"/>
                </a:lnTo>
                <a:cubicBezTo>
                  <a:pt x="10606" y="3294"/>
                  <a:pt x="10520" y="3208"/>
                  <a:pt x="10520" y="3100"/>
                </a:cubicBezTo>
                <a:lnTo>
                  <a:pt x="10520" y="1534"/>
                </a:lnTo>
                <a:cubicBezTo>
                  <a:pt x="10520" y="1426"/>
                  <a:pt x="10606" y="1340"/>
                  <a:pt x="10714" y="1340"/>
                </a:cubicBezTo>
                <a:close/>
                <a:moveTo>
                  <a:pt x="6218" y="2541"/>
                </a:moveTo>
                <a:cubicBezTo>
                  <a:pt x="6293" y="2532"/>
                  <a:pt x="6369" y="2567"/>
                  <a:pt x="6409" y="2636"/>
                </a:cubicBezTo>
                <a:lnTo>
                  <a:pt x="7192" y="3991"/>
                </a:lnTo>
                <a:cubicBezTo>
                  <a:pt x="7246" y="4083"/>
                  <a:pt x="7215" y="4202"/>
                  <a:pt x="7123" y="4256"/>
                </a:cubicBezTo>
                <a:lnTo>
                  <a:pt x="6971" y="4342"/>
                </a:lnTo>
                <a:cubicBezTo>
                  <a:pt x="6879" y="4396"/>
                  <a:pt x="6760" y="4363"/>
                  <a:pt x="6706" y="4271"/>
                </a:cubicBezTo>
                <a:lnTo>
                  <a:pt x="5923" y="2916"/>
                </a:lnTo>
                <a:cubicBezTo>
                  <a:pt x="5869" y="2824"/>
                  <a:pt x="5902" y="2700"/>
                  <a:pt x="5994" y="2651"/>
                </a:cubicBezTo>
                <a:lnTo>
                  <a:pt x="6146" y="2565"/>
                </a:lnTo>
                <a:cubicBezTo>
                  <a:pt x="6169" y="2552"/>
                  <a:pt x="6194" y="2544"/>
                  <a:pt x="6218" y="2541"/>
                </a:cubicBezTo>
                <a:close/>
                <a:moveTo>
                  <a:pt x="15382" y="2541"/>
                </a:moveTo>
                <a:cubicBezTo>
                  <a:pt x="15406" y="2544"/>
                  <a:pt x="15431" y="2552"/>
                  <a:pt x="15454" y="2565"/>
                </a:cubicBezTo>
                <a:lnTo>
                  <a:pt x="15606" y="2651"/>
                </a:lnTo>
                <a:cubicBezTo>
                  <a:pt x="15698" y="2705"/>
                  <a:pt x="15731" y="2824"/>
                  <a:pt x="15677" y="2916"/>
                </a:cubicBezTo>
                <a:lnTo>
                  <a:pt x="14894" y="4271"/>
                </a:lnTo>
                <a:cubicBezTo>
                  <a:pt x="14840" y="4363"/>
                  <a:pt x="14721" y="4396"/>
                  <a:pt x="14629" y="4342"/>
                </a:cubicBezTo>
                <a:lnTo>
                  <a:pt x="14477" y="4256"/>
                </a:lnTo>
                <a:cubicBezTo>
                  <a:pt x="14385" y="4202"/>
                  <a:pt x="14354" y="4083"/>
                  <a:pt x="14408" y="3991"/>
                </a:cubicBezTo>
                <a:lnTo>
                  <a:pt x="15191" y="2636"/>
                </a:lnTo>
                <a:cubicBezTo>
                  <a:pt x="15231" y="2567"/>
                  <a:pt x="15307" y="2532"/>
                  <a:pt x="15382" y="2541"/>
                </a:cubicBezTo>
                <a:close/>
                <a:moveTo>
                  <a:pt x="16951" y="4904"/>
                </a:moveTo>
                <a:lnTo>
                  <a:pt x="17280" y="5282"/>
                </a:lnTo>
                <a:lnTo>
                  <a:pt x="11762" y="10660"/>
                </a:lnTo>
                <a:lnTo>
                  <a:pt x="12221" y="10903"/>
                </a:lnTo>
                <a:lnTo>
                  <a:pt x="11600" y="11978"/>
                </a:lnTo>
                <a:lnTo>
                  <a:pt x="10876" y="11524"/>
                </a:lnTo>
                <a:lnTo>
                  <a:pt x="10265" y="12118"/>
                </a:lnTo>
                <a:lnTo>
                  <a:pt x="9433" y="11205"/>
                </a:lnTo>
                <a:lnTo>
                  <a:pt x="9833" y="10871"/>
                </a:lnTo>
                <a:lnTo>
                  <a:pt x="6161" y="8576"/>
                </a:lnTo>
                <a:lnTo>
                  <a:pt x="6556" y="7896"/>
                </a:lnTo>
                <a:lnTo>
                  <a:pt x="10736" y="10115"/>
                </a:lnTo>
                <a:lnTo>
                  <a:pt x="16951" y="4904"/>
                </a:lnTo>
                <a:close/>
                <a:moveTo>
                  <a:pt x="2838" y="5900"/>
                </a:moveTo>
                <a:cubicBezTo>
                  <a:pt x="2863" y="5903"/>
                  <a:pt x="2888" y="5911"/>
                  <a:pt x="2911" y="5925"/>
                </a:cubicBezTo>
                <a:lnTo>
                  <a:pt x="4266" y="6708"/>
                </a:lnTo>
                <a:cubicBezTo>
                  <a:pt x="4358" y="6762"/>
                  <a:pt x="4391" y="6879"/>
                  <a:pt x="4337" y="6971"/>
                </a:cubicBezTo>
                <a:lnTo>
                  <a:pt x="4249" y="7123"/>
                </a:lnTo>
                <a:cubicBezTo>
                  <a:pt x="4195" y="7215"/>
                  <a:pt x="4078" y="7248"/>
                  <a:pt x="3986" y="7194"/>
                </a:cubicBezTo>
                <a:lnTo>
                  <a:pt x="2629" y="6411"/>
                </a:lnTo>
                <a:cubicBezTo>
                  <a:pt x="2537" y="6357"/>
                  <a:pt x="2506" y="6238"/>
                  <a:pt x="2560" y="6146"/>
                </a:cubicBezTo>
                <a:lnTo>
                  <a:pt x="2646" y="5994"/>
                </a:lnTo>
                <a:cubicBezTo>
                  <a:pt x="2686" y="5925"/>
                  <a:pt x="2764" y="5890"/>
                  <a:pt x="2838" y="5900"/>
                </a:cubicBezTo>
                <a:close/>
                <a:moveTo>
                  <a:pt x="18757" y="5900"/>
                </a:moveTo>
                <a:cubicBezTo>
                  <a:pt x="18831" y="5890"/>
                  <a:pt x="18908" y="5925"/>
                  <a:pt x="18949" y="5994"/>
                </a:cubicBezTo>
                <a:lnTo>
                  <a:pt x="19035" y="6146"/>
                </a:lnTo>
                <a:cubicBezTo>
                  <a:pt x="19089" y="6238"/>
                  <a:pt x="19056" y="6357"/>
                  <a:pt x="18964" y="6411"/>
                </a:cubicBezTo>
                <a:lnTo>
                  <a:pt x="17609" y="7194"/>
                </a:lnTo>
                <a:cubicBezTo>
                  <a:pt x="17517" y="7248"/>
                  <a:pt x="17398" y="7215"/>
                  <a:pt x="17344" y="7123"/>
                </a:cubicBezTo>
                <a:lnTo>
                  <a:pt x="17258" y="6971"/>
                </a:lnTo>
                <a:cubicBezTo>
                  <a:pt x="17204" y="6879"/>
                  <a:pt x="17237" y="6762"/>
                  <a:pt x="17329" y="6708"/>
                </a:cubicBezTo>
                <a:lnTo>
                  <a:pt x="18684" y="5925"/>
                </a:lnTo>
                <a:cubicBezTo>
                  <a:pt x="18707" y="5911"/>
                  <a:pt x="18732" y="5903"/>
                  <a:pt x="18757" y="5900"/>
                </a:cubicBezTo>
                <a:close/>
                <a:moveTo>
                  <a:pt x="10800" y="10439"/>
                </a:moveTo>
                <a:cubicBezTo>
                  <a:pt x="10707" y="10439"/>
                  <a:pt x="10614" y="10475"/>
                  <a:pt x="10544" y="10545"/>
                </a:cubicBezTo>
                <a:cubicBezTo>
                  <a:pt x="10402" y="10686"/>
                  <a:pt x="10402" y="10915"/>
                  <a:pt x="10544" y="11056"/>
                </a:cubicBezTo>
                <a:cubicBezTo>
                  <a:pt x="10685" y="11198"/>
                  <a:pt x="10915" y="11198"/>
                  <a:pt x="11056" y="11056"/>
                </a:cubicBezTo>
                <a:cubicBezTo>
                  <a:pt x="11198" y="10915"/>
                  <a:pt x="11198" y="10686"/>
                  <a:pt x="11056" y="10545"/>
                </a:cubicBezTo>
                <a:cubicBezTo>
                  <a:pt x="10986" y="10475"/>
                  <a:pt x="10893" y="10439"/>
                  <a:pt x="10800" y="10439"/>
                </a:cubicBezTo>
                <a:close/>
                <a:moveTo>
                  <a:pt x="1529" y="10520"/>
                </a:moveTo>
                <a:lnTo>
                  <a:pt x="3095" y="10520"/>
                </a:lnTo>
                <a:cubicBezTo>
                  <a:pt x="3203" y="10520"/>
                  <a:pt x="3289" y="10606"/>
                  <a:pt x="3289" y="10714"/>
                </a:cubicBezTo>
                <a:lnTo>
                  <a:pt x="3289" y="10886"/>
                </a:lnTo>
                <a:cubicBezTo>
                  <a:pt x="3289" y="10994"/>
                  <a:pt x="3203" y="11082"/>
                  <a:pt x="3095" y="11082"/>
                </a:cubicBezTo>
                <a:lnTo>
                  <a:pt x="1529" y="11082"/>
                </a:lnTo>
                <a:cubicBezTo>
                  <a:pt x="1426" y="11082"/>
                  <a:pt x="1333" y="10994"/>
                  <a:pt x="1333" y="10886"/>
                </a:cubicBezTo>
                <a:lnTo>
                  <a:pt x="1333" y="10714"/>
                </a:lnTo>
                <a:cubicBezTo>
                  <a:pt x="1333" y="10606"/>
                  <a:pt x="1421" y="10520"/>
                  <a:pt x="1529" y="10520"/>
                </a:cubicBezTo>
                <a:close/>
                <a:moveTo>
                  <a:pt x="18500" y="10520"/>
                </a:moveTo>
                <a:lnTo>
                  <a:pt x="20066" y="10520"/>
                </a:lnTo>
                <a:cubicBezTo>
                  <a:pt x="20174" y="10520"/>
                  <a:pt x="20260" y="10606"/>
                  <a:pt x="20260" y="10714"/>
                </a:cubicBezTo>
                <a:lnTo>
                  <a:pt x="20260" y="10886"/>
                </a:lnTo>
                <a:cubicBezTo>
                  <a:pt x="20260" y="10994"/>
                  <a:pt x="20174" y="11082"/>
                  <a:pt x="20066" y="11082"/>
                </a:cubicBezTo>
                <a:lnTo>
                  <a:pt x="18500" y="11082"/>
                </a:lnTo>
                <a:cubicBezTo>
                  <a:pt x="18392" y="11082"/>
                  <a:pt x="18306" y="10994"/>
                  <a:pt x="18306" y="10886"/>
                </a:cubicBezTo>
                <a:lnTo>
                  <a:pt x="18306" y="10714"/>
                </a:lnTo>
                <a:cubicBezTo>
                  <a:pt x="18306" y="10606"/>
                  <a:pt x="18392" y="10520"/>
                  <a:pt x="18500" y="10520"/>
                </a:cubicBezTo>
                <a:close/>
                <a:moveTo>
                  <a:pt x="4058" y="14383"/>
                </a:moveTo>
                <a:cubicBezTo>
                  <a:pt x="4133" y="14373"/>
                  <a:pt x="4209" y="14408"/>
                  <a:pt x="4249" y="14477"/>
                </a:cubicBezTo>
                <a:lnTo>
                  <a:pt x="4337" y="14629"/>
                </a:lnTo>
                <a:cubicBezTo>
                  <a:pt x="4391" y="14721"/>
                  <a:pt x="4358" y="14840"/>
                  <a:pt x="4266" y="14894"/>
                </a:cubicBezTo>
                <a:lnTo>
                  <a:pt x="2911" y="15677"/>
                </a:lnTo>
                <a:cubicBezTo>
                  <a:pt x="2819" y="15731"/>
                  <a:pt x="2700" y="15698"/>
                  <a:pt x="2646" y="15606"/>
                </a:cubicBezTo>
                <a:lnTo>
                  <a:pt x="2560" y="15456"/>
                </a:lnTo>
                <a:cubicBezTo>
                  <a:pt x="2506" y="15364"/>
                  <a:pt x="2537" y="15245"/>
                  <a:pt x="2629" y="15191"/>
                </a:cubicBezTo>
                <a:lnTo>
                  <a:pt x="3986" y="14408"/>
                </a:lnTo>
                <a:cubicBezTo>
                  <a:pt x="4009" y="14394"/>
                  <a:pt x="4034" y="14386"/>
                  <a:pt x="4058" y="14383"/>
                </a:cubicBezTo>
                <a:close/>
                <a:moveTo>
                  <a:pt x="17536" y="14383"/>
                </a:moveTo>
                <a:cubicBezTo>
                  <a:pt x="17561" y="14386"/>
                  <a:pt x="17586" y="14394"/>
                  <a:pt x="17609" y="14408"/>
                </a:cubicBezTo>
                <a:lnTo>
                  <a:pt x="18964" y="15191"/>
                </a:lnTo>
                <a:cubicBezTo>
                  <a:pt x="19056" y="15245"/>
                  <a:pt x="19089" y="15364"/>
                  <a:pt x="19035" y="15456"/>
                </a:cubicBezTo>
                <a:lnTo>
                  <a:pt x="18949" y="15606"/>
                </a:lnTo>
                <a:cubicBezTo>
                  <a:pt x="18895" y="15698"/>
                  <a:pt x="18776" y="15731"/>
                  <a:pt x="18684" y="15677"/>
                </a:cubicBezTo>
                <a:lnTo>
                  <a:pt x="17329" y="14894"/>
                </a:lnTo>
                <a:cubicBezTo>
                  <a:pt x="17237" y="14840"/>
                  <a:pt x="17204" y="14721"/>
                  <a:pt x="17258" y="14629"/>
                </a:cubicBezTo>
                <a:lnTo>
                  <a:pt x="17344" y="14477"/>
                </a:lnTo>
                <a:cubicBezTo>
                  <a:pt x="17385" y="14408"/>
                  <a:pt x="17462" y="14373"/>
                  <a:pt x="17536" y="14383"/>
                </a:cubicBezTo>
                <a:close/>
                <a:moveTo>
                  <a:pt x="6893" y="17240"/>
                </a:moveTo>
                <a:cubicBezTo>
                  <a:pt x="6918" y="17243"/>
                  <a:pt x="6943" y="17251"/>
                  <a:pt x="6966" y="17265"/>
                </a:cubicBezTo>
                <a:lnTo>
                  <a:pt x="7118" y="17351"/>
                </a:lnTo>
                <a:cubicBezTo>
                  <a:pt x="7210" y="17399"/>
                  <a:pt x="7241" y="17519"/>
                  <a:pt x="7187" y="17616"/>
                </a:cubicBezTo>
                <a:lnTo>
                  <a:pt x="6404" y="18971"/>
                </a:lnTo>
                <a:cubicBezTo>
                  <a:pt x="6350" y="19063"/>
                  <a:pt x="6231" y="19094"/>
                  <a:pt x="6139" y="19040"/>
                </a:cubicBezTo>
                <a:lnTo>
                  <a:pt x="5989" y="18954"/>
                </a:lnTo>
                <a:cubicBezTo>
                  <a:pt x="5897" y="18900"/>
                  <a:pt x="5864" y="18781"/>
                  <a:pt x="5918" y="18689"/>
                </a:cubicBezTo>
                <a:lnTo>
                  <a:pt x="6701" y="17334"/>
                </a:lnTo>
                <a:cubicBezTo>
                  <a:pt x="6742" y="17265"/>
                  <a:pt x="6819" y="17230"/>
                  <a:pt x="6893" y="17240"/>
                </a:cubicBezTo>
                <a:close/>
                <a:moveTo>
                  <a:pt x="14696" y="17240"/>
                </a:moveTo>
                <a:cubicBezTo>
                  <a:pt x="14771" y="17230"/>
                  <a:pt x="14847" y="17265"/>
                  <a:pt x="14887" y="17334"/>
                </a:cubicBezTo>
                <a:lnTo>
                  <a:pt x="15670" y="18689"/>
                </a:lnTo>
                <a:cubicBezTo>
                  <a:pt x="15730" y="18781"/>
                  <a:pt x="15698" y="18900"/>
                  <a:pt x="15601" y="18954"/>
                </a:cubicBezTo>
                <a:lnTo>
                  <a:pt x="15449" y="19040"/>
                </a:lnTo>
                <a:cubicBezTo>
                  <a:pt x="15357" y="19094"/>
                  <a:pt x="15238" y="19063"/>
                  <a:pt x="15184" y="18971"/>
                </a:cubicBezTo>
                <a:lnTo>
                  <a:pt x="14401" y="17616"/>
                </a:lnTo>
                <a:cubicBezTo>
                  <a:pt x="14347" y="17524"/>
                  <a:pt x="14380" y="17405"/>
                  <a:pt x="14472" y="17351"/>
                </a:cubicBezTo>
                <a:lnTo>
                  <a:pt x="14624" y="17265"/>
                </a:lnTo>
                <a:cubicBezTo>
                  <a:pt x="14647" y="17251"/>
                  <a:pt x="14672" y="17243"/>
                  <a:pt x="14696" y="17240"/>
                </a:cubicBezTo>
                <a:close/>
                <a:moveTo>
                  <a:pt x="10714" y="18306"/>
                </a:moveTo>
                <a:lnTo>
                  <a:pt x="10886" y="18306"/>
                </a:lnTo>
                <a:cubicBezTo>
                  <a:pt x="10994" y="18306"/>
                  <a:pt x="11080" y="18392"/>
                  <a:pt x="11080" y="18500"/>
                </a:cubicBezTo>
                <a:lnTo>
                  <a:pt x="11080" y="20066"/>
                </a:lnTo>
                <a:cubicBezTo>
                  <a:pt x="11080" y="20174"/>
                  <a:pt x="10994" y="20262"/>
                  <a:pt x="10886" y="20262"/>
                </a:cubicBezTo>
                <a:lnTo>
                  <a:pt x="10714" y="20262"/>
                </a:lnTo>
                <a:cubicBezTo>
                  <a:pt x="10606" y="20262"/>
                  <a:pt x="10520" y="20174"/>
                  <a:pt x="10520" y="20066"/>
                </a:cubicBezTo>
                <a:lnTo>
                  <a:pt x="10520" y="18500"/>
                </a:lnTo>
                <a:cubicBezTo>
                  <a:pt x="10520" y="18392"/>
                  <a:pt x="10606" y="18306"/>
                  <a:pt x="10714" y="18306"/>
                </a:cubicBezTo>
                <a:close/>
              </a:path>
            </a:pathLst>
          </a:custGeom>
          <a:solidFill>
            <a:srgbClr val="6B5D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6B5D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340" name="meanmetrics-aliviadores.png" descr="meanmetrics-aliviadores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09582" y="1369615"/>
            <a:ext cx="7564836" cy="75648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0" advTm="300000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2D4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mm-flywheel_1.png" descr="mm-flywheel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418644" y="-7902114"/>
            <a:ext cx="29221288" cy="29520228"/>
          </a:xfrm>
          <a:prstGeom prst="rect">
            <a:avLst/>
          </a:prstGeom>
          <a:ln w="12700">
            <a:miter lim="400000"/>
          </a:ln>
        </p:spPr>
      </p:pic>
      <p:sp>
        <p:nvSpPr>
          <p:cNvPr id="343" name="¡TIEMPO!"/>
          <p:cNvSpPr txBox="1"/>
          <p:nvPr/>
        </p:nvSpPr>
        <p:spPr>
          <a:xfrm>
            <a:off x="6550659" y="5600699"/>
            <a:ext cx="11282681" cy="184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spc="5000" sz="10000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¡TIEMPO!</a:t>
            </a:r>
          </a:p>
        </p:txBody>
      </p:sp>
      <p:sp>
        <p:nvSpPr>
          <p:cNvPr id="344" name="Clock"/>
          <p:cNvSpPr/>
          <p:nvPr/>
        </p:nvSpPr>
        <p:spPr>
          <a:xfrm>
            <a:off x="11557000" y="8102600"/>
            <a:ext cx="1270000" cy="127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3" y="0"/>
                  <a:pt x="0" y="4833"/>
                  <a:pt x="0" y="10800"/>
                </a:cubicBezTo>
                <a:cubicBezTo>
                  <a:pt x="0" y="16767"/>
                  <a:pt x="4833" y="21600"/>
                  <a:pt x="10800" y="21600"/>
                </a:cubicBezTo>
                <a:cubicBezTo>
                  <a:pt x="16767" y="21600"/>
                  <a:pt x="21600" y="16767"/>
                  <a:pt x="21600" y="10800"/>
                </a:cubicBezTo>
                <a:cubicBezTo>
                  <a:pt x="21600" y="4833"/>
                  <a:pt x="16762" y="0"/>
                  <a:pt x="10800" y="0"/>
                </a:cubicBezTo>
                <a:close/>
                <a:moveTo>
                  <a:pt x="10714" y="1340"/>
                </a:moveTo>
                <a:lnTo>
                  <a:pt x="10886" y="1340"/>
                </a:lnTo>
                <a:cubicBezTo>
                  <a:pt x="10994" y="1340"/>
                  <a:pt x="11080" y="1426"/>
                  <a:pt x="11080" y="1534"/>
                </a:cubicBezTo>
                <a:lnTo>
                  <a:pt x="11080" y="3100"/>
                </a:lnTo>
                <a:cubicBezTo>
                  <a:pt x="11080" y="3208"/>
                  <a:pt x="10994" y="3294"/>
                  <a:pt x="10886" y="3294"/>
                </a:cubicBezTo>
                <a:lnTo>
                  <a:pt x="10714" y="3294"/>
                </a:lnTo>
                <a:cubicBezTo>
                  <a:pt x="10606" y="3294"/>
                  <a:pt x="10520" y="3208"/>
                  <a:pt x="10520" y="3100"/>
                </a:cubicBezTo>
                <a:lnTo>
                  <a:pt x="10520" y="1534"/>
                </a:lnTo>
                <a:cubicBezTo>
                  <a:pt x="10520" y="1426"/>
                  <a:pt x="10606" y="1340"/>
                  <a:pt x="10714" y="1340"/>
                </a:cubicBezTo>
                <a:close/>
                <a:moveTo>
                  <a:pt x="6218" y="2541"/>
                </a:moveTo>
                <a:cubicBezTo>
                  <a:pt x="6293" y="2532"/>
                  <a:pt x="6369" y="2567"/>
                  <a:pt x="6409" y="2636"/>
                </a:cubicBezTo>
                <a:lnTo>
                  <a:pt x="7192" y="3991"/>
                </a:lnTo>
                <a:cubicBezTo>
                  <a:pt x="7246" y="4083"/>
                  <a:pt x="7215" y="4202"/>
                  <a:pt x="7123" y="4256"/>
                </a:cubicBezTo>
                <a:lnTo>
                  <a:pt x="6971" y="4342"/>
                </a:lnTo>
                <a:cubicBezTo>
                  <a:pt x="6879" y="4396"/>
                  <a:pt x="6760" y="4363"/>
                  <a:pt x="6706" y="4271"/>
                </a:cubicBezTo>
                <a:lnTo>
                  <a:pt x="5923" y="2916"/>
                </a:lnTo>
                <a:cubicBezTo>
                  <a:pt x="5869" y="2824"/>
                  <a:pt x="5902" y="2700"/>
                  <a:pt x="5994" y="2651"/>
                </a:cubicBezTo>
                <a:lnTo>
                  <a:pt x="6146" y="2565"/>
                </a:lnTo>
                <a:cubicBezTo>
                  <a:pt x="6169" y="2552"/>
                  <a:pt x="6194" y="2544"/>
                  <a:pt x="6218" y="2541"/>
                </a:cubicBezTo>
                <a:close/>
                <a:moveTo>
                  <a:pt x="15382" y="2541"/>
                </a:moveTo>
                <a:cubicBezTo>
                  <a:pt x="15406" y="2544"/>
                  <a:pt x="15431" y="2552"/>
                  <a:pt x="15454" y="2565"/>
                </a:cubicBezTo>
                <a:lnTo>
                  <a:pt x="15606" y="2651"/>
                </a:lnTo>
                <a:cubicBezTo>
                  <a:pt x="15698" y="2705"/>
                  <a:pt x="15731" y="2824"/>
                  <a:pt x="15677" y="2916"/>
                </a:cubicBezTo>
                <a:lnTo>
                  <a:pt x="14894" y="4271"/>
                </a:lnTo>
                <a:cubicBezTo>
                  <a:pt x="14840" y="4363"/>
                  <a:pt x="14721" y="4396"/>
                  <a:pt x="14629" y="4342"/>
                </a:cubicBezTo>
                <a:lnTo>
                  <a:pt x="14477" y="4256"/>
                </a:lnTo>
                <a:cubicBezTo>
                  <a:pt x="14385" y="4202"/>
                  <a:pt x="14354" y="4083"/>
                  <a:pt x="14408" y="3991"/>
                </a:cubicBezTo>
                <a:lnTo>
                  <a:pt x="15191" y="2636"/>
                </a:lnTo>
                <a:cubicBezTo>
                  <a:pt x="15231" y="2567"/>
                  <a:pt x="15307" y="2532"/>
                  <a:pt x="15382" y="2541"/>
                </a:cubicBezTo>
                <a:close/>
                <a:moveTo>
                  <a:pt x="16951" y="4904"/>
                </a:moveTo>
                <a:lnTo>
                  <a:pt x="17280" y="5282"/>
                </a:lnTo>
                <a:lnTo>
                  <a:pt x="11762" y="10660"/>
                </a:lnTo>
                <a:lnTo>
                  <a:pt x="12221" y="10903"/>
                </a:lnTo>
                <a:lnTo>
                  <a:pt x="11600" y="11978"/>
                </a:lnTo>
                <a:lnTo>
                  <a:pt x="10876" y="11524"/>
                </a:lnTo>
                <a:lnTo>
                  <a:pt x="10265" y="12118"/>
                </a:lnTo>
                <a:lnTo>
                  <a:pt x="9433" y="11205"/>
                </a:lnTo>
                <a:lnTo>
                  <a:pt x="9833" y="10871"/>
                </a:lnTo>
                <a:lnTo>
                  <a:pt x="6161" y="8576"/>
                </a:lnTo>
                <a:lnTo>
                  <a:pt x="6556" y="7896"/>
                </a:lnTo>
                <a:lnTo>
                  <a:pt x="10736" y="10115"/>
                </a:lnTo>
                <a:lnTo>
                  <a:pt x="16951" y="4904"/>
                </a:lnTo>
                <a:close/>
                <a:moveTo>
                  <a:pt x="2838" y="5900"/>
                </a:moveTo>
                <a:cubicBezTo>
                  <a:pt x="2863" y="5903"/>
                  <a:pt x="2888" y="5911"/>
                  <a:pt x="2911" y="5925"/>
                </a:cubicBezTo>
                <a:lnTo>
                  <a:pt x="4266" y="6708"/>
                </a:lnTo>
                <a:cubicBezTo>
                  <a:pt x="4358" y="6762"/>
                  <a:pt x="4391" y="6879"/>
                  <a:pt x="4337" y="6971"/>
                </a:cubicBezTo>
                <a:lnTo>
                  <a:pt x="4249" y="7123"/>
                </a:lnTo>
                <a:cubicBezTo>
                  <a:pt x="4195" y="7215"/>
                  <a:pt x="4078" y="7248"/>
                  <a:pt x="3986" y="7194"/>
                </a:cubicBezTo>
                <a:lnTo>
                  <a:pt x="2629" y="6411"/>
                </a:lnTo>
                <a:cubicBezTo>
                  <a:pt x="2537" y="6357"/>
                  <a:pt x="2506" y="6238"/>
                  <a:pt x="2560" y="6146"/>
                </a:cubicBezTo>
                <a:lnTo>
                  <a:pt x="2646" y="5994"/>
                </a:lnTo>
                <a:cubicBezTo>
                  <a:pt x="2686" y="5925"/>
                  <a:pt x="2764" y="5890"/>
                  <a:pt x="2838" y="5900"/>
                </a:cubicBezTo>
                <a:close/>
                <a:moveTo>
                  <a:pt x="18757" y="5900"/>
                </a:moveTo>
                <a:cubicBezTo>
                  <a:pt x="18831" y="5890"/>
                  <a:pt x="18908" y="5925"/>
                  <a:pt x="18949" y="5994"/>
                </a:cubicBezTo>
                <a:lnTo>
                  <a:pt x="19035" y="6146"/>
                </a:lnTo>
                <a:cubicBezTo>
                  <a:pt x="19089" y="6238"/>
                  <a:pt x="19056" y="6357"/>
                  <a:pt x="18964" y="6411"/>
                </a:cubicBezTo>
                <a:lnTo>
                  <a:pt x="17609" y="7194"/>
                </a:lnTo>
                <a:cubicBezTo>
                  <a:pt x="17517" y="7248"/>
                  <a:pt x="17398" y="7215"/>
                  <a:pt x="17344" y="7123"/>
                </a:cubicBezTo>
                <a:lnTo>
                  <a:pt x="17258" y="6971"/>
                </a:lnTo>
                <a:cubicBezTo>
                  <a:pt x="17204" y="6879"/>
                  <a:pt x="17237" y="6762"/>
                  <a:pt x="17329" y="6708"/>
                </a:cubicBezTo>
                <a:lnTo>
                  <a:pt x="18684" y="5925"/>
                </a:lnTo>
                <a:cubicBezTo>
                  <a:pt x="18707" y="5911"/>
                  <a:pt x="18732" y="5903"/>
                  <a:pt x="18757" y="5900"/>
                </a:cubicBezTo>
                <a:close/>
                <a:moveTo>
                  <a:pt x="10800" y="10439"/>
                </a:moveTo>
                <a:cubicBezTo>
                  <a:pt x="10707" y="10439"/>
                  <a:pt x="10614" y="10475"/>
                  <a:pt x="10544" y="10545"/>
                </a:cubicBezTo>
                <a:cubicBezTo>
                  <a:pt x="10402" y="10686"/>
                  <a:pt x="10402" y="10915"/>
                  <a:pt x="10544" y="11056"/>
                </a:cubicBezTo>
                <a:cubicBezTo>
                  <a:pt x="10685" y="11198"/>
                  <a:pt x="10915" y="11198"/>
                  <a:pt x="11056" y="11056"/>
                </a:cubicBezTo>
                <a:cubicBezTo>
                  <a:pt x="11198" y="10915"/>
                  <a:pt x="11198" y="10686"/>
                  <a:pt x="11056" y="10545"/>
                </a:cubicBezTo>
                <a:cubicBezTo>
                  <a:pt x="10986" y="10475"/>
                  <a:pt x="10893" y="10439"/>
                  <a:pt x="10800" y="10439"/>
                </a:cubicBezTo>
                <a:close/>
                <a:moveTo>
                  <a:pt x="1529" y="10520"/>
                </a:moveTo>
                <a:lnTo>
                  <a:pt x="3095" y="10520"/>
                </a:lnTo>
                <a:cubicBezTo>
                  <a:pt x="3203" y="10520"/>
                  <a:pt x="3289" y="10606"/>
                  <a:pt x="3289" y="10714"/>
                </a:cubicBezTo>
                <a:lnTo>
                  <a:pt x="3289" y="10886"/>
                </a:lnTo>
                <a:cubicBezTo>
                  <a:pt x="3289" y="10994"/>
                  <a:pt x="3203" y="11082"/>
                  <a:pt x="3095" y="11082"/>
                </a:cubicBezTo>
                <a:lnTo>
                  <a:pt x="1529" y="11082"/>
                </a:lnTo>
                <a:cubicBezTo>
                  <a:pt x="1426" y="11082"/>
                  <a:pt x="1333" y="10994"/>
                  <a:pt x="1333" y="10886"/>
                </a:cubicBezTo>
                <a:lnTo>
                  <a:pt x="1333" y="10714"/>
                </a:lnTo>
                <a:cubicBezTo>
                  <a:pt x="1333" y="10606"/>
                  <a:pt x="1421" y="10520"/>
                  <a:pt x="1529" y="10520"/>
                </a:cubicBezTo>
                <a:close/>
                <a:moveTo>
                  <a:pt x="18500" y="10520"/>
                </a:moveTo>
                <a:lnTo>
                  <a:pt x="20066" y="10520"/>
                </a:lnTo>
                <a:cubicBezTo>
                  <a:pt x="20174" y="10520"/>
                  <a:pt x="20260" y="10606"/>
                  <a:pt x="20260" y="10714"/>
                </a:cubicBezTo>
                <a:lnTo>
                  <a:pt x="20260" y="10886"/>
                </a:lnTo>
                <a:cubicBezTo>
                  <a:pt x="20260" y="10994"/>
                  <a:pt x="20174" y="11082"/>
                  <a:pt x="20066" y="11082"/>
                </a:cubicBezTo>
                <a:lnTo>
                  <a:pt x="18500" y="11082"/>
                </a:lnTo>
                <a:cubicBezTo>
                  <a:pt x="18392" y="11082"/>
                  <a:pt x="18306" y="10994"/>
                  <a:pt x="18306" y="10886"/>
                </a:cubicBezTo>
                <a:lnTo>
                  <a:pt x="18306" y="10714"/>
                </a:lnTo>
                <a:cubicBezTo>
                  <a:pt x="18306" y="10606"/>
                  <a:pt x="18392" y="10520"/>
                  <a:pt x="18500" y="10520"/>
                </a:cubicBezTo>
                <a:close/>
                <a:moveTo>
                  <a:pt x="4058" y="14383"/>
                </a:moveTo>
                <a:cubicBezTo>
                  <a:pt x="4133" y="14373"/>
                  <a:pt x="4209" y="14408"/>
                  <a:pt x="4249" y="14477"/>
                </a:cubicBezTo>
                <a:lnTo>
                  <a:pt x="4337" y="14629"/>
                </a:lnTo>
                <a:cubicBezTo>
                  <a:pt x="4391" y="14721"/>
                  <a:pt x="4358" y="14840"/>
                  <a:pt x="4266" y="14894"/>
                </a:cubicBezTo>
                <a:lnTo>
                  <a:pt x="2911" y="15677"/>
                </a:lnTo>
                <a:cubicBezTo>
                  <a:pt x="2819" y="15731"/>
                  <a:pt x="2700" y="15698"/>
                  <a:pt x="2646" y="15606"/>
                </a:cubicBezTo>
                <a:lnTo>
                  <a:pt x="2560" y="15456"/>
                </a:lnTo>
                <a:cubicBezTo>
                  <a:pt x="2506" y="15364"/>
                  <a:pt x="2537" y="15245"/>
                  <a:pt x="2629" y="15191"/>
                </a:cubicBezTo>
                <a:lnTo>
                  <a:pt x="3986" y="14408"/>
                </a:lnTo>
                <a:cubicBezTo>
                  <a:pt x="4009" y="14394"/>
                  <a:pt x="4034" y="14386"/>
                  <a:pt x="4058" y="14383"/>
                </a:cubicBezTo>
                <a:close/>
                <a:moveTo>
                  <a:pt x="17536" y="14383"/>
                </a:moveTo>
                <a:cubicBezTo>
                  <a:pt x="17561" y="14386"/>
                  <a:pt x="17586" y="14394"/>
                  <a:pt x="17609" y="14408"/>
                </a:cubicBezTo>
                <a:lnTo>
                  <a:pt x="18964" y="15191"/>
                </a:lnTo>
                <a:cubicBezTo>
                  <a:pt x="19056" y="15245"/>
                  <a:pt x="19089" y="15364"/>
                  <a:pt x="19035" y="15456"/>
                </a:cubicBezTo>
                <a:lnTo>
                  <a:pt x="18949" y="15606"/>
                </a:lnTo>
                <a:cubicBezTo>
                  <a:pt x="18895" y="15698"/>
                  <a:pt x="18776" y="15731"/>
                  <a:pt x="18684" y="15677"/>
                </a:cubicBezTo>
                <a:lnTo>
                  <a:pt x="17329" y="14894"/>
                </a:lnTo>
                <a:cubicBezTo>
                  <a:pt x="17237" y="14840"/>
                  <a:pt x="17204" y="14721"/>
                  <a:pt x="17258" y="14629"/>
                </a:cubicBezTo>
                <a:lnTo>
                  <a:pt x="17344" y="14477"/>
                </a:lnTo>
                <a:cubicBezTo>
                  <a:pt x="17385" y="14408"/>
                  <a:pt x="17462" y="14373"/>
                  <a:pt x="17536" y="14383"/>
                </a:cubicBezTo>
                <a:close/>
                <a:moveTo>
                  <a:pt x="6893" y="17240"/>
                </a:moveTo>
                <a:cubicBezTo>
                  <a:pt x="6918" y="17243"/>
                  <a:pt x="6943" y="17251"/>
                  <a:pt x="6966" y="17265"/>
                </a:cubicBezTo>
                <a:lnTo>
                  <a:pt x="7118" y="17351"/>
                </a:lnTo>
                <a:cubicBezTo>
                  <a:pt x="7210" y="17399"/>
                  <a:pt x="7241" y="17519"/>
                  <a:pt x="7187" y="17616"/>
                </a:cubicBezTo>
                <a:lnTo>
                  <a:pt x="6404" y="18971"/>
                </a:lnTo>
                <a:cubicBezTo>
                  <a:pt x="6350" y="19063"/>
                  <a:pt x="6231" y="19094"/>
                  <a:pt x="6139" y="19040"/>
                </a:cubicBezTo>
                <a:lnTo>
                  <a:pt x="5989" y="18954"/>
                </a:lnTo>
                <a:cubicBezTo>
                  <a:pt x="5897" y="18900"/>
                  <a:pt x="5864" y="18781"/>
                  <a:pt x="5918" y="18689"/>
                </a:cubicBezTo>
                <a:lnTo>
                  <a:pt x="6701" y="17334"/>
                </a:lnTo>
                <a:cubicBezTo>
                  <a:pt x="6742" y="17265"/>
                  <a:pt x="6819" y="17230"/>
                  <a:pt x="6893" y="17240"/>
                </a:cubicBezTo>
                <a:close/>
                <a:moveTo>
                  <a:pt x="14696" y="17240"/>
                </a:moveTo>
                <a:cubicBezTo>
                  <a:pt x="14771" y="17230"/>
                  <a:pt x="14847" y="17265"/>
                  <a:pt x="14887" y="17334"/>
                </a:cubicBezTo>
                <a:lnTo>
                  <a:pt x="15670" y="18689"/>
                </a:lnTo>
                <a:cubicBezTo>
                  <a:pt x="15730" y="18781"/>
                  <a:pt x="15698" y="18900"/>
                  <a:pt x="15601" y="18954"/>
                </a:cubicBezTo>
                <a:lnTo>
                  <a:pt x="15449" y="19040"/>
                </a:lnTo>
                <a:cubicBezTo>
                  <a:pt x="15357" y="19094"/>
                  <a:pt x="15238" y="19063"/>
                  <a:pt x="15184" y="18971"/>
                </a:cubicBezTo>
                <a:lnTo>
                  <a:pt x="14401" y="17616"/>
                </a:lnTo>
                <a:cubicBezTo>
                  <a:pt x="14347" y="17524"/>
                  <a:pt x="14380" y="17405"/>
                  <a:pt x="14472" y="17351"/>
                </a:cubicBezTo>
                <a:lnTo>
                  <a:pt x="14624" y="17265"/>
                </a:lnTo>
                <a:cubicBezTo>
                  <a:pt x="14647" y="17251"/>
                  <a:pt x="14672" y="17243"/>
                  <a:pt x="14696" y="17240"/>
                </a:cubicBezTo>
                <a:close/>
                <a:moveTo>
                  <a:pt x="10714" y="18306"/>
                </a:moveTo>
                <a:lnTo>
                  <a:pt x="10886" y="18306"/>
                </a:lnTo>
                <a:cubicBezTo>
                  <a:pt x="10994" y="18306"/>
                  <a:pt x="11080" y="18392"/>
                  <a:pt x="11080" y="18500"/>
                </a:cubicBezTo>
                <a:lnTo>
                  <a:pt x="11080" y="20066"/>
                </a:lnTo>
                <a:cubicBezTo>
                  <a:pt x="11080" y="20174"/>
                  <a:pt x="10994" y="20262"/>
                  <a:pt x="10886" y="20262"/>
                </a:cubicBezTo>
                <a:lnTo>
                  <a:pt x="10714" y="20262"/>
                </a:lnTo>
                <a:cubicBezTo>
                  <a:pt x="10606" y="20262"/>
                  <a:pt x="10520" y="20174"/>
                  <a:pt x="10520" y="20066"/>
                </a:cubicBezTo>
                <a:lnTo>
                  <a:pt x="10520" y="18500"/>
                </a:lnTo>
                <a:cubicBezTo>
                  <a:pt x="10520" y="18392"/>
                  <a:pt x="10606" y="18306"/>
                  <a:pt x="10714" y="18306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15000" p14:dur="2000">
        <p:dissolve/>
      </p:transition>
    </mc:Choice>
    <mc:Fallback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2A00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mm-flywheel_1.png" descr="mm-flywheel_1.png"/>
          <p:cNvPicPr>
            <a:picLocks noChangeAspect="1"/>
          </p:cNvPicPr>
          <p:nvPr/>
        </p:nvPicPr>
        <p:blipFill>
          <a:blip r:embed="rId2">
            <a:alphaModFix amt="49787"/>
            <a:extLst/>
          </a:blip>
          <a:srcRect l="36912" t="36912" r="0" b="0"/>
          <a:stretch>
            <a:fillRect/>
          </a:stretch>
        </p:blipFill>
        <p:spPr>
          <a:xfrm>
            <a:off x="0" y="0"/>
            <a:ext cx="8565500" cy="8653127"/>
          </a:xfrm>
          <a:prstGeom prst="rect">
            <a:avLst/>
          </a:prstGeom>
          <a:ln w="12700">
            <a:miter lim="400000"/>
          </a:ln>
        </p:spPr>
      </p:pic>
      <p:sp>
        <p:nvSpPr>
          <p:cNvPr id="347" name="2 MINUTO PARA ESCRIBIR TUS IDEAS."/>
          <p:cNvSpPr txBox="1"/>
          <p:nvPr/>
        </p:nvSpPr>
        <p:spPr>
          <a:xfrm>
            <a:off x="7266304" y="10236200"/>
            <a:ext cx="11911966" cy="9652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000">
                <a:solidFill>
                  <a:srgbClr val="344154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b="1">
                <a:latin typeface="Avenir Next Regular"/>
                <a:ea typeface="Avenir Next Regular"/>
                <a:cs typeface="Avenir Next Regular"/>
                <a:sym typeface="Avenir Next Regular"/>
              </a:rPr>
              <a:t> 2</a:t>
            </a:r>
            <a:r>
              <a:rPr>
                <a:latin typeface="Avenir Next Heavy"/>
                <a:ea typeface="Avenir Next Heavy"/>
                <a:cs typeface="Avenir Next Heavy"/>
                <a:sym typeface="Avenir Next Heavy"/>
              </a:rPr>
              <a:t> MINUTO </a:t>
            </a:r>
            <a:r>
              <a:t>PARA ESCRIBIR TUS IDEAS. </a:t>
            </a:r>
          </a:p>
        </p:txBody>
      </p:sp>
      <p:sp>
        <p:nvSpPr>
          <p:cNvPr id="348" name="Clock"/>
          <p:cNvSpPr/>
          <p:nvPr/>
        </p:nvSpPr>
        <p:spPr>
          <a:xfrm>
            <a:off x="5205729" y="10083800"/>
            <a:ext cx="1270001" cy="127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3" y="0"/>
                  <a:pt x="0" y="4833"/>
                  <a:pt x="0" y="10800"/>
                </a:cubicBezTo>
                <a:cubicBezTo>
                  <a:pt x="0" y="16767"/>
                  <a:pt x="4833" y="21600"/>
                  <a:pt x="10800" y="21600"/>
                </a:cubicBezTo>
                <a:cubicBezTo>
                  <a:pt x="16767" y="21600"/>
                  <a:pt x="21600" y="16767"/>
                  <a:pt x="21600" y="10800"/>
                </a:cubicBezTo>
                <a:cubicBezTo>
                  <a:pt x="21600" y="4833"/>
                  <a:pt x="16762" y="0"/>
                  <a:pt x="10800" y="0"/>
                </a:cubicBezTo>
                <a:close/>
                <a:moveTo>
                  <a:pt x="10714" y="1340"/>
                </a:moveTo>
                <a:lnTo>
                  <a:pt x="10886" y="1340"/>
                </a:lnTo>
                <a:cubicBezTo>
                  <a:pt x="10994" y="1340"/>
                  <a:pt x="11080" y="1426"/>
                  <a:pt x="11080" y="1534"/>
                </a:cubicBezTo>
                <a:lnTo>
                  <a:pt x="11080" y="3100"/>
                </a:lnTo>
                <a:cubicBezTo>
                  <a:pt x="11080" y="3208"/>
                  <a:pt x="10994" y="3294"/>
                  <a:pt x="10886" y="3294"/>
                </a:cubicBezTo>
                <a:lnTo>
                  <a:pt x="10714" y="3294"/>
                </a:lnTo>
                <a:cubicBezTo>
                  <a:pt x="10606" y="3294"/>
                  <a:pt x="10520" y="3208"/>
                  <a:pt x="10520" y="3100"/>
                </a:cubicBezTo>
                <a:lnTo>
                  <a:pt x="10520" y="1534"/>
                </a:lnTo>
                <a:cubicBezTo>
                  <a:pt x="10520" y="1426"/>
                  <a:pt x="10606" y="1340"/>
                  <a:pt x="10714" y="1340"/>
                </a:cubicBezTo>
                <a:close/>
                <a:moveTo>
                  <a:pt x="6218" y="2541"/>
                </a:moveTo>
                <a:cubicBezTo>
                  <a:pt x="6293" y="2532"/>
                  <a:pt x="6369" y="2567"/>
                  <a:pt x="6409" y="2636"/>
                </a:cubicBezTo>
                <a:lnTo>
                  <a:pt x="7192" y="3991"/>
                </a:lnTo>
                <a:cubicBezTo>
                  <a:pt x="7246" y="4083"/>
                  <a:pt x="7215" y="4202"/>
                  <a:pt x="7123" y="4256"/>
                </a:cubicBezTo>
                <a:lnTo>
                  <a:pt x="6971" y="4342"/>
                </a:lnTo>
                <a:cubicBezTo>
                  <a:pt x="6879" y="4396"/>
                  <a:pt x="6760" y="4363"/>
                  <a:pt x="6706" y="4271"/>
                </a:cubicBezTo>
                <a:lnTo>
                  <a:pt x="5923" y="2916"/>
                </a:lnTo>
                <a:cubicBezTo>
                  <a:pt x="5869" y="2824"/>
                  <a:pt x="5902" y="2700"/>
                  <a:pt x="5994" y="2651"/>
                </a:cubicBezTo>
                <a:lnTo>
                  <a:pt x="6146" y="2565"/>
                </a:lnTo>
                <a:cubicBezTo>
                  <a:pt x="6169" y="2552"/>
                  <a:pt x="6194" y="2544"/>
                  <a:pt x="6218" y="2541"/>
                </a:cubicBezTo>
                <a:close/>
                <a:moveTo>
                  <a:pt x="15382" y="2541"/>
                </a:moveTo>
                <a:cubicBezTo>
                  <a:pt x="15406" y="2544"/>
                  <a:pt x="15431" y="2552"/>
                  <a:pt x="15454" y="2565"/>
                </a:cubicBezTo>
                <a:lnTo>
                  <a:pt x="15606" y="2651"/>
                </a:lnTo>
                <a:cubicBezTo>
                  <a:pt x="15698" y="2705"/>
                  <a:pt x="15731" y="2824"/>
                  <a:pt x="15677" y="2916"/>
                </a:cubicBezTo>
                <a:lnTo>
                  <a:pt x="14894" y="4271"/>
                </a:lnTo>
                <a:cubicBezTo>
                  <a:pt x="14840" y="4363"/>
                  <a:pt x="14721" y="4396"/>
                  <a:pt x="14629" y="4342"/>
                </a:cubicBezTo>
                <a:lnTo>
                  <a:pt x="14477" y="4256"/>
                </a:lnTo>
                <a:cubicBezTo>
                  <a:pt x="14385" y="4202"/>
                  <a:pt x="14354" y="4083"/>
                  <a:pt x="14408" y="3991"/>
                </a:cubicBezTo>
                <a:lnTo>
                  <a:pt x="15191" y="2636"/>
                </a:lnTo>
                <a:cubicBezTo>
                  <a:pt x="15231" y="2567"/>
                  <a:pt x="15307" y="2532"/>
                  <a:pt x="15382" y="2541"/>
                </a:cubicBezTo>
                <a:close/>
                <a:moveTo>
                  <a:pt x="16951" y="4904"/>
                </a:moveTo>
                <a:lnTo>
                  <a:pt x="17280" y="5282"/>
                </a:lnTo>
                <a:lnTo>
                  <a:pt x="11762" y="10660"/>
                </a:lnTo>
                <a:lnTo>
                  <a:pt x="12221" y="10903"/>
                </a:lnTo>
                <a:lnTo>
                  <a:pt x="11600" y="11978"/>
                </a:lnTo>
                <a:lnTo>
                  <a:pt x="10876" y="11524"/>
                </a:lnTo>
                <a:lnTo>
                  <a:pt x="10265" y="12118"/>
                </a:lnTo>
                <a:lnTo>
                  <a:pt x="9433" y="11205"/>
                </a:lnTo>
                <a:lnTo>
                  <a:pt x="9833" y="10871"/>
                </a:lnTo>
                <a:lnTo>
                  <a:pt x="6161" y="8576"/>
                </a:lnTo>
                <a:lnTo>
                  <a:pt x="6556" y="7896"/>
                </a:lnTo>
                <a:lnTo>
                  <a:pt x="10736" y="10115"/>
                </a:lnTo>
                <a:lnTo>
                  <a:pt x="16951" y="4904"/>
                </a:lnTo>
                <a:close/>
                <a:moveTo>
                  <a:pt x="2838" y="5900"/>
                </a:moveTo>
                <a:cubicBezTo>
                  <a:pt x="2863" y="5903"/>
                  <a:pt x="2888" y="5911"/>
                  <a:pt x="2911" y="5925"/>
                </a:cubicBezTo>
                <a:lnTo>
                  <a:pt x="4266" y="6708"/>
                </a:lnTo>
                <a:cubicBezTo>
                  <a:pt x="4358" y="6762"/>
                  <a:pt x="4391" y="6879"/>
                  <a:pt x="4337" y="6971"/>
                </a:cubicBezTo>
                <a:lnTo>
                  <a:pt x="4249" y="7123"/>
                </a:lnTo>
                <a:cubicBezTo>
                  <a:pt x="4195" y="7215"/>
                  <a:pt x="4078" y="7248"/>
                  <a:pt x="3986" y="7194"/>
                </a:cubicBezTo>
                <a:lnTo>
                  <a:pt x="2629" y="6411"/>
                </a:lnTo>
                <a:cubicBezTo>
                  <a:pt x="2537" y="6357"/>
                  <a:pt x="2506" y="6238"/>
                  <a:pt x="2560" y="6146"/>
                </a:cubicBezTo>
                <a:lnTo>
                  <a:pt x="2646" y="5994"/>
                </a:lnTo>
                <a:cubicBezTo>
                  <a:pt x="2686" y="5925"/>
                  <a:pt x="2764" y="5890"/>
                  <a:pt x="2838" y="5900"/>
                </a:cubicBezTo>
                <a:close/>
                <a:moveTo>
                  <a:pt x="18757" y="5900"/>
                </a:moveTo>
                <a:cubicBezTo>
                  <a:pt x="18831" y="5890"/>
                  <a:pt x="18908" y="5925"/>
                  <a:pt x="18949" y="5994"/>
                </a:cubicBezTo>
                <a:lnTo>
                  <a:pt x="19035" y="6146"/>
                </a:lnTo>
                <a:cubicBezTo>
                  <a:pt x="19089" y="6238"/>
                  <a:pt x="19056" y="6357"/>
                  <a:pt x="18964" y="6411"/>
                </a:cubicBezTo>
                <a:lnTo>
                  <a:pt x="17609" y="7194"/>
                </a:lnTo>
                <a:cubicBezTo>
                  <a:pt x="17517" y="7248"/>
                  <a:pt x="17398" y="7215"/>
                  <a:pt x="17344" y="7123"/>
                </a:cubicBezTo>
                <a:lnTo>
                  <a:pt x="17258" y="6971"/>
                </a:lnTo>
                <a:cubicBezTo>
                  <a:pt x="17204" y="6879"/>
                  <a:pt x="17237" y="6762"/>
                  <a:pt x="17329" y="6708"/>
                </a:cubicBezTo>
                <a:lnTo>
                  <a:pt x="18684" y="5925"/>
                </a:lnTo>
                <a:cubicBezTo>
                  <a:pt x="18707" y="5911"/>
                  <a:pt x="18732" y="5903"/>
                  <a:pt x="18757" y="5900"/>
                </a:cubicBezTo>
                <a:close/>
                <a:moveTo>
                  <a:pt x="10800" y="10439"/>
                </a:moveTo>
                <a:cubicBezTo>
                  <a:pt x="10707" y="10439"/>
                  <a:pt x="10614" y="10475"/>
                  <a:pt x="10544" y="10545"/>
                </a:cubicBezTo>
                <a:cubicBezTo>
                  <a:pt x="10402" y="10686"/>
                  <a:pt x="10402" y="10915"/>
                  <a:pt x="10544" y="11056"/>
                </a:cubicBezTo>
                <a:cubicBezTo>
                  <a:pt x="10685" y="11198"/>
                  <a:pt x="10915" y="11198"/>
                  <a:pt x="11056" y="11056"/>
                </a:cubicBezTo>
                <a:cubicBezTo>
                  <a:pt x="11198" y="10915"/>
                  <a:pt x="11198" y="10686"/>
                  <a:pt x="11056" y="10545"/>
                </a:cubicBezTo>
                <a:cubicBezTo>
                  <a:pt x="10986" y="10475"/>
                  <a:pt x="10893" y="10439"/>
                  <a:pt x="10800" y="10439"/>
                </a:cubicBezTo>
                <a:close/>
                <a:moveTo>
                  <a:pt x="1529" y="10520"/>
                </a:moveTo>
                <a:lnTo>
                  <a:pt x="3095" y="10520"/>
                </a:lnTo>
                <a:cubicBezTo>
                  <a:pt x="3203" y="10520"/>
                  <a:pt x="3289" y="10606"/>
                  <a:pt x="3289" y="10714"/>
                </a:cubicBezTo>
                <a:lnTo>
                  <a:pt x="3289" y="10886"/>
                </a:lnTo>
                <a:cubicBezTo>
                  <a:pt x="3289" y="10994"/>
                  <a:pt x="3203" y="11082"/>
                  <a:pt x="3095" y="11082"/>
                </a:cubicBezTo>
                <a:lnTo>
                  <a:pt x="1529" y="11082"/>
                </a:lnTo>
                <a:cubicBezTo>
                  <a:pt x="1426" y="11082"/>
                  <a:pt x="1333" y="10994"/>
                  <a:pt x="1333" y="10886"/>
                </a:cubicBezTo>
                <a:lnTo>
                  <a:pt x="1333" y="10714"/>
                </a:lnTo>
                <a:cubicBezTo>
                  <a:pt x="1333" y="10606"/>
                  <a:pt x="1421" y="10520"/>
                  <a:pt x="1529" y="10520"/>
                </a:cubicBezTo>
                <a:close/>
                <a:moveTo>
                  <a:pt x="18500" y="10520"/>
                </a:moveTo>
                <a:lnTo>
                  <a:pt x="20066" y="10520"/>
                </a:lnTo>
                <a:cubicBezTo>
                  <a:pt x="20174" y="10520"/>
                  <a:pt x="20260" y="10606"/>
                  <a:pt x="20260" y="10714"/>
                </a:cubicBezTo>
                <a:lnTo>
                  <a:pt x="20260" y="10886"/>
                </a:lnTo>
                <a:cubicBezTo>
                  <a:pt x="20260" y="10994"/>
                  <a:pt x="20174" y="11082"/>
                  <a:pt x="20066" y="11082"/>
                </a:cubicBezTo>
                <a:lnTo>
                  <a:pt x="18500" y="11082"/>
                </a:lnTo>
                <a:cubicBezTo>
                  <a:pt x="18392" y="11082"/>
                  <a:pt x="18306" y="10994"/>
                  <a:pt x="18306" y="10886"/>
                </a:cubicBezTo>
                <a:lnTo>
                  <a:pt x="18306" y="10714"/>
                </a:lnTo>
                <a:cubicBezTo>
                  <a:pt x="18306" y="10606"/>
                  <a:pt x="18392" y="10520"/>
                  <a:pt x="18500" y="10520"/>
                </a:cubicBezTo>
                <a:close/>
                <a:moveTo>
                  <a:pt x="4058" y="14383"/>
                </a:moveTo>
                <a:cubicBezTo>
                  <a:pt x="4133" y="14373"/>
                  <a:pt x="4209" y="14408"/>
                  <a:pt x="4249" y="14477"/>
                </a:cubicBezTo>
                <a:lnTo>
                  <a:pt x="4337" y="14629"/>
                </a:lnTo>
                <a:cubicBezTo>
                  <a:pt x="4391" y="14721"/>
                  <a:pt x="4358" y="14840"/>
                  <a:pt x="4266" y="14894"/>
                </a:cubicBezTo>
                <a:lnTo>
                  <a:pt x="2911" y="15677"/>
                </a:lnTo>
                <a:cubicBezTo>
                  <a:pt x="2819" y="15731"/>
                  <a:pt x="2700" y="15698"/>
                  <a:pt x="2646" y="15606"/>
                </a:cubicBezTo>
                <a:lnTo>
                  <a:pt x="2560" y="15456"/>
                </a:lnTo>
                <a:cubicBezTo>
                  <a:pt x="2506" y="15364"/>
                  <a:pt x="2537" y="15245"/>
                  <a:pt x="2629" y="15191"/>
                </a:cubicBezTo>
                <a:lnTo>
                  <a:pt x="3986" y="14408"/>
                </a:lnTo>
                <a:cubicBezTo>
                  <a:pt x="4009" y="14394"/>
                  <a:pt x="4034" y="14386"/>
                  <a:pt x="4058" y="14383"/>
                </a:cubicBezTo>
                <a:close/>
                <a:moveTo>
                  <a:pt x="17536" y="14383"/>
                </a:moveTo>
                <a:cubicBezTo>
                  <a:pt x="17561" y="14386"/>
                  <a:pt x="17586" y="14394"/>
                  <a:pt x="17609" y="14408"/>
                </a:cubicBezTo>
                <a:lnTo>
                  <a:pt x="18964" y="15191"/>
                </a:lnTo>
                <a:cubicBezTo>
                  <a:pt x="19056" y="15245"/>
                  <a:pt x="19089" y="15364"/>
                  <a:pt x="19035" y="15456"/>
                </a:cubicBezTo>
                <a:lnTo>
                  <a:pt x="18949" y="15606"/>
                </a:lnTo>
                <a:cubicBezTo>
                  <a:pt x="18895" y="15698"/>
                  <a:pt x="18776" y="15731"/>
                  <a:pt x="18684" y="15677"/>
                </a:cubicBezTo>
                <a:lnTo>
                  <a:pt x="17329" y="14894"/>
                </a:lnTo>
                <a:cubicBezTo>
                  <a:pt x="17237" y="14840"/>
                  <a:pt x="17204" y="14721"/>
                  <a:pt x="17258" y="14629"/>
                </a:cubicBezTo>
                <a:lnTo>
                  <a:pt x="17344" y="14477"/>
                </a:lnTo>
                <a:cubicBezTo>
                  <a:pt x="17385" y="14408"/>
                  <a:pt x="17462" y="14373"/>
                  <a:pt x="17536" y="14383"/>
                </a:cubicBezTo>
                <a:close/>
                <a:moveTo>
                  <a:pt x="6893" y="17240"/>
                </a:moveTo>
                <a:cubicBezTo>
                  <a:pt x="6918" y="17243"/>
                  <a:pt x="6943" y="17251"/>
                  <a:pt x="6966" y="17265"/>
                </a:cubicBezTo>
                <a:lnTo>
                  <a:pt x="7118" y="17351"/>
                </a:lnTo>
                <a:cubicBezTo>
                  <a:pt x="7210" y="17399"/>
                  <a:pt x="7241" y="17519"/>
                  <a:pt x="7187" y="17616"/>
                </a:cubicBezTo>
                <a:lnTo>
                  <a:pt x="6404" y="18971"/>
                </a:lnTo>
                <a:cubicBezTo>
                  <a:pt x="6350" y="19063"/>
                  <a:pt x="6231" y="19094"/>
                  <a:pt x="6139" y="19040"/>
                </a:cubicBezTo>
                <a:lnTo>
                  <a:pt x="5989" y="18954"/>
                </a:lnTo>
                <a:cubicBezTo>
                  <a:pt x="5897" y="18900"/>
                  <a:pt x="5864" y="18781"/>
                  <a:pt x="5918" y="18689"/>
                </a:cubicBezTo>
                <a:lnTo>
                  <a:pt x="6701" y="17334"/>
                </a:lnTo>
                <a:cubicBezTo>
                  <a:pt x="6742" y="17265"/>
                  <a:pt x="6819" y="17230"/>
                  <a:pt x="6893" y="17240"/>
                </a:cubicBezTo>
                <a:close/>
                <a:moveTo>
                  <a:pt x="14696" y="17240"/>
                </a:moveTo>
                <a:cubicBezTo>
                  <a:pt x="14771" y="17230"/>
                  <a:pt x="14847" y="17265"/>
                  <a:pt x="14887" y="17334"/>
                </a:cubicBezTo>
                <a:lnTo>
                  <a:pt x="15670" y="18689"/>
                </a:lnTo>
                <a:cubicBezTo>
                  <a:pt x="15730" y="18781"/>
                  <a:pt x="15698" y="18900"/>
                  <a:pt x="15601" y="18954"/>
                </a:cubicBezTo>
                <a:lnTo>
                  <a:pt x="15449" y="19040"/>
                </a:lnTo>
                <a:cubicBezTo>
                  <a:pt x="15357" y="19094"/>
                  <a:pt x="15238" y="19063"/>
                  <a:pt x="15184" y="18971"/>
                </a:cubicBezTo>
                <a:lnTo>
                  <a:pt x="14401" y="17616"/>
                </a:lnTo>
                <a:cubicBezTo>
                  <a:pt x="14347" y="17524"/>
                  <a:pt x="14380" y="17405"/>
                  <a:pt x="14472" y="17351"/>
                </a:cubicBezTo>
                <a:lnTo>
                  <a:pt x="14624" y="17265"/>
                </a:lnTo>
                <a:cubicBezTo>
                  <a:pt x="14647" y="17251"/>
                  <a:pt x="14672" y="17243"/>
                  <a:pt x="14696" y="17240"/>
                </a:cubicBezTo>
                <a:close/>
                <a:moveTo>
                  <a:pt x="10714" y="18306"/>
                </a:moveTo>
                <a:lnTo>
                  <a:pt x="10886" y="18306"/>
                </a:lnTo>
                <a:cubicBezTo>
                  <a:pt x="10994" y="18306"/>
                  <a:pt x="11080" y="18392"/>
                  <a:pt x="11080" y="18500"/>
                </a:cubicBezTo>
                <a:lnTo>
                  <a:pt x="11080" y="20066"/>
                </a:lnTo>
                <a:cubicBezTo>
                  <a:pt x="11080" y="20174"/>
                  <a:pt x="10994" y="20262"/>
                  <a:pt x="10886" y="20262"/>
                </a:cubicBezTo>
                <a:lnTo>
                  <a:pt x="10714" y="20262"/>
                </a:lnTo>
                <a:cubicBezTo>
                  <a:pt x="10606" y="20262"/>
                  <a:pt x="10520" y="20174"/>
                  <a:pt x="10520" y="20066"/>
                </a:cubicBezTo>
                <a:lnTo>
                  <a:pt x="10520" y="18500"/>
                </a:lnTo>
                <a:cubicBezTo>
                  <a:pt x="10520" y="18392"/>
                  <a:pt x="10606" y="18306"/>
                  <a:pt x="10714" y="18306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2D44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349" name="mm-P-3.png" descr="mm-P-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228911" y="948729"/>
            <a:ext cx="8005168" cy="80051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0" advTm="120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2D4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mean-fondo.png" descr="mean-fond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00836" y="567297"/>
            <a:ext cx="24985672" cy="15121406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¿CÓMO FUNCIONARÁ?"/>
          <p:cNvSpPr txBox="1"/>
          <p:nvPr/>
        </p:nvSpPr>
        <p:spPr>
          <a:xfrm>
            <a:off x="3903344" y="5506195"/>
            <a:ext cx="16577311" cy="358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pc="5000" sz="10000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¿CÓMO FUNCIONARÁ?</a:t>
            </a:r>
          </a:p>
        </p:txBody>
      </p:sp>
      <p:pic>
        <p:nvPicPr>
          <p:cNvPr id="168" name="mm-mean.png" descr="mm-mea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417300" y="2647924"/>
            <a:ext cx="1549400" cy="1244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0" advTm="8000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2D4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mm-flywheel_1.png" descr="mm-flywheel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418644" y="-7902114"/>
            <a:ext cx="29221288" cy="29520228"/>
          </a:xfrm>
          <a:prstGeom prst="rect">
            <a:avLst/>
          </a:prstGeom>
          <a:ln w="12700">
            <a:miter lim="400000"/>
          </a:ln>
        </p:spPr>
      </p:pic>
      <p:sp>
        <p:nvSpPr>
          <p:cNvPr id="352" name="¡TIEMPO!"/>
          <p:cNvSpPr txBox="1"/>
          <p:nvPr/>
        </p:nvSpPr>
        <p:spPr>
          <a:xfrm>
            <a:off x="6550659" y="5600699"/>
            <a:ext cx="11282681" cy="184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spc="5000" sz="10000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¡TIEMPO!</a:t>
            </a:r>
          </a:p>
        </p:txBody>
      </p:sp>
      <p:sp>
        <p:nvSpPr>
          <p:cNvPr id="353" name="Clock"/>
          <p:cNvSpPr/>
          <p:nvPr/>
        </p:nvSpPr>
        <p:spPr>
          <a:xfrm>
            <a:off x="11557000" y="8102600"/>
            <a:ext cx="1270000" cy="127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3" y="0"/>
                  <a:pt x="0" y="4833"/>
                  <a:pt x="0" y="10800"/>
                </a:cubicBezTo>
                <a:cubicBezTo>
                  <a:pt x="0" y="16767"/>
                  <a:pt x="4833" y="21600"/>
                  <a:pt x="10800" y="21600"/>
                </a:cubicBezTo>
                <a:cubicBezTo>
                  <a:pt x="16767" y="21600"/>
                  <a:pt x="21600" y="16767"/>
                  <a:pt x="21600" y="10800"/>
                </a:cubicBezTo>
                <a:cubicBezTo>
                  <a:pt x="21600" y="4833"/>
                  <a:pt x="16762" y="0"/>
                  <a:pt x="10800" y="0"/>
                </a:cubicBezTo>
                <a:close/>
                <a:moveTo>
                  <a:pt x="10714" y="1340"/>
                </a:moveTo>
                <a:lnTo>
                  <a:pt x="10886" y="1340"/>
                </a:lnTo>
                <a:cubicBezTo>
                  <a:pt x="10994" y="1340"/>
                  <a:pt x="11080" y="1426"/>
                  <a:pt x="11080" y="1534"/>
                </a:cubicBezTo>
                <a:lnTo>
                  <a:pt x="11080" y="3100"/>
                </a:lnTo>
                <a:cubicBezTo>
                  <a:pt x="11080" y="3208"/>
                  <a:pt x="10994" y="3294"/>
                  <a:pt x="10886" y="3294"/>
                </a:cubicBezTo>
                <a:lnTo>
                  <a:pt x="10714" y="3294"/>
                </a:lnTo>
                <a:cubicBezTo>
                  <a:pt x="10606" y="3294"/>
                  <a:pt x="10520" y="3208"/>
                  <a:pt x="10520" y="3100"/>
                </a:cubicBezTo>
                <a:lnTo>
                  <a:pt x="10520" y="1534"/>
                </a:lnTo>
                <a:cubicBezTo>
                  <a:pt x="10520" y="1426"/>
                  <a:pt x="10606" y="1340"/>
                  <a:pt x="10714" y="1340"/>
                </a:cubicBezTo>
                <a:close/>
                <a:moveTo>
                  <a:pt x="6218" y="2541"/>
                </a:moveTo>
                <a:cubicBezTo>
                  <a:pt x="6293" y="2532"/>
                  <a:pt x="6369" y="2567"/>
                  <a:pt x="6409" y="2636"/>
                </a:cubicBezTo>
                <a:lnTo>
                  <a:pt x="7192" y="3991"/>
                </a:lnTo>
                <a:cubicBezTo>
                  <a:pt x="7246" y="4083"/>
                  <a:pt x="7215" y="4202"/>
                  <a:pt x="7123" y="4256"/>
                </a:cubicBezTo>
                <a:lnTo>
                  <a:pt x="6971" y="4342"/>
                </a:lnTo>
                <a:cubicBezTo>
                  <a:pt x="6879" y="4396"/>
                  <a:pt x="6760" y="4363"/>
                  <a:pt x="6706" y="4271"/>
                </a:cubicBezTo>
                <a:lnTo>
                  <a:pt x="5923" y="2916"/>
                </a:lnTo>
                <a:cubicBezTo>
                  <a:pt x="5869" y="2824"/>
                  <a:pt x="5902" y="2700"/>
                  <a:pt x="5994" y="2651"/>
                </a:cubicBezTo>
                <a:lnTo>
                  <a:pt x="6146" y="2565"/>
                </a:lnTo>
                <a:cubicBezTo>
                  <a:pt x="6169" y="2552"/>
                  <a:pt x="6194" y="2544"/>
                  <a:pt x="6218" y="2541"/>
                </a:cubicBezTo>
                <a:close/>
                <a:moveTo>
                  <a:pt x="15382" y="2541"/>
                </a:moveTo>
                <a:cubicBezTo>
                  <a:pt x="15406" y="2544"/>
                  <a:pt x="15431" y="2552"/>
                  <a:pt x="15454" y="2565"/>
                </a:cubicBezTo>
                <a:lnTo>
                  <a:pt x="15606" y="2651"/>
                </a:lnTo>
                <a:cubicBezTo>
                  <a:pt x="15698" y="2705"/>
                  <a:pt x="15731" y="2824"/>
                  <a:pt x="15677" y="2916"/>
                </a:cubicBezTo>
                <a:lnTo>
                  <a:pt x="14894" y="4271"/>
                </a:lnTo>
                <a:cubicBezTo>
                  <a:pt x="14840" y="4363"/>
                  <a:pt x="14721" y="4396"/>
                  <a:pt x="14629" y="4342"/>
                </a:cubicBezTo>
                <a:lnTo>
                  <a:pt x="14477" y="4256"/>
                </a:lnTo>
                <a:cubicBezTo>
                  <a:pt x="14385" y="4202"/>
                  <a:pt x="14354" y="4083"/>
                  <a:pt x="14408" y="3991"/>
                </a:cubicBezTo>
                <a:lnTo>
                  <a:pt x="15191" y="2636"/>
                </a:lnTo>
                <a:cubicBezTo>
                  <a:pt x="15231" y="2567"/>
                  <a:pt x="15307" y="2532"/>
                  <a:pt x="15382" y="2541"/>
                </a:cubicBezTo>
                <a:close/>
                <a:moveTo>
                  <a:pt x="16951" y="4904"/>
                </a:moveTo>
                <a:lnTo>
                  <a:pt x="17280" y="5282"/>
                </a:lnTo>
                <a:lnTo>
                  <a:pt x="11762" y="10660"/>
                </a:lnTo>
                <a:lnTo>
                  <a:pt x="12221" y="10903"/>
                </a:lnTo>
                <a:lnTo>
                  <a:pt x="11600" y="11978"/>
                </a:lnTo>
                <a:lnTo>
                  <a:pt x="10876" y="11524"/>
                </a:lnTo>
                <a:lnTo>
                  <a:pt x="10265" y="12118"/>
                </a:lnTo>
                <a:lnTo>
                  <a:pt x="9433" y="11205"/>
                </a:lnTo>
                <a:lnTo>
                  <a:pt x="9833" y="10871"/>
                </a:lnTo>
                <a:lnTo>
                  <a:pt x="6161" y="8576"/>
                </a:lnTo>
                <a:lnTo>
                  <a:pt x="6556" y="7896"/>
                </a:lnTo>
                <a:lnTo>
                  <a:pt x="10736" y="10115"/>
                </a:lnTo>
                <a:lnTo>
                  <a:pt x="16951" y="4904"/>
                </a:lnTo>
                <a:close/>
                <a:moveTo>
                  <a:pt x="2838" y="5900"/>
                </a:moveTo>
                <a:cubicBezTo>
                  <a:pt x="2863" y="5903"/>
                  <a:pt x="2888" y="5911"/>
                  <a:pt x="2911" y="5925"/>
                </a:cubicBezTo>
                <a:lnTo>
                  <a:pt x="4266" y="6708"/>
                </a:lnTo>
                <a:cubicBezTo>
                  <a:pt x="4358" y="6762"/>
                  <a:pt x="4391" y="6879"/>
                  <a:pt x="4337" y="6971"/>
                </a:cubicBezTo>
                <a:lnTo>
                  <a:pt x="4249" y="7123"/>
                </a:lnTo>
                <a:cubicBezTo>
                  <a:pt x="4195" y="7215"/>
                  <a:pt x="4078" y="7248"/>
                  <a:pt x="3986" y="7194"/>
                </a:cubicBezTo>
                <a:lnTo>
                  <a:pt x="2629" y="6411"/>
                </a:lnTo>
                <a:cubicBezTo>
                  <a:pt x="2537" y="6357"/>
                  <a:pt x="2506" y="6238"/>
                  <a:pt x="2560" y="6146"/>
                </a:cubicBezTo>
                <a:lnTo>
                  <a:pt x="2646" y="5994"/>
                </a:lnTo>
                <a:cubicBezTo>
                  <a:pt x="2686" y="5925"/>
                  <a:pt x="2764" y="5890"/>
                  <a:pt x="2838" y="5900"/>
                </a:cubicBezTo>
                <a:close/>
                <a:moveTo>
                  <a:pt x="18757" y="5900"/>
                </a:moveTo>
                <a:cubicBezTo>
                  <a:pt x="18831" y="5890"/>
                  <a:pt x="18908" y="5925"/>
                  <a:pt x="18949" y="5994"/>
                </a:cubicBezTo>
                <a:lnTo>
                  <a:pt x="19035" y="6146"/>
                </a:lnTo>
                <a:cubicBezTo>
                  <a:pt x="19089" y="6238"/>
                  <a:pt x="19056" y="6357"/>
                  <a:pt x="18964" y="6411"/>
                </a:cubicBezTo>
                <a:lnTo>
                  <a:pt x="17609" y="7194"/>
                </a:lnTo>
                <a:cubicBezTo>
                  <a:pt x="17517" y="7248"/>
                  <a:pt x="17398" y="7215"/>
                  <a:pt x="17344" y="7123"/>
                </a:cubicBezTo>
                <a:lnTo>
                  <a:pt x="17258" y="6971"/>
                </a:lnTo>
                <a:cubicBezTo>
                  <a:pt x="17204" y="6879"/>
                  <a:pt x="17237" y="6762"/>
                  <a:pt x="17329" y="6708"/>
                </a:cubicBezTo>
                <a:lnTo>
                  <a:pt x="18684" y="5925"/>
                </a:lnTo>
                <a:cubicBezTo>
                  <a:pt x="18707" y="5911"/>
                  <a:pt x="18732" y="5903"/>
                  <a:pt x="18757" y="5900"/>
                </a:cubicBezTo>
                <a:close/>
                <a:moveTo>
                  <a:pt x="10800" y="10439"/>
                </a:moveTo>
                <a:cubicBezTo>
                  <a:pt x="10707" y="10439"/>
                  <a:pt x="10614" y="10475"/>
                  <a:pt x="10544" y="10545"/>
                </a:cubicBezTo>
                <a:cubicBezTo>
                  <a:pt x="10402" y="10686"/>
                  <a:pt x="10402" y="10915"/>
                  <a:pt x="10544" y="11056"/>
                </a:cubicBezTo>
                <a:cubicBezTo>
                  <a:pt x="10685" y="11198"/>
                  <a:pt x="10915" y="11198"/>
                  <a:pt x="11056" y="11056"/>
                </a:cubicBezTo>
                <a:cubicBezTo>
                  <a:pt x="11198" y="10915"/>
                  <a:pt x="11198" y="10686"/>
                  <a:pt x="11056" y="10545"/>
                </a:cubicBezTo>
                <a:cubicBezTo>
                  <a:pt x="10986" y="10475"/>
                  <a:pt x="10893" y="10439"/>
                  <a:pt x="10800" y="10439"/>
                </a:cubicBezTo>
                <a:close/>
                <a:moveTo>
                  <a:pt x="1529" y="10520"/>
                </a:moveTo>
                <a:lnTo>
                  <a:pt x="3095" y="10520"/>
                </a:lnTo>
                <a:cubicBezTo>
                  <a:pt x="3203" y="10520"/>
                  <a:pt x="3289" y="10606"/>
                  <a:pt x="3289" y="10714"/>
                </a:cubicBezTo>
                <a:lnTo>
                  <a:pt x="3289" y="10886"/>
                </a:lnTo>
                <a:cubicBezTo>
                  <a:pt x="3289" y="10994"/>
                  <a:pt x="3203" y="11082"/>
                  <a:pt x="3095" y="11082"/>
                </a:cubicBezTo>
                <a:lnTo>
                  <a:pt x="1529" y="11082"/>
                </a:lnTo>
                <a:cubicBezTo>
                  <a:pt x="1426" y="11082"/>
                  <a:pt x="1333" y="10994"/>
                  <a:pt x="1333" y="10886"/>
                </a:cubicBezTo>
                <a:lnTo>
                  <a:pt x="1333" y="10714"/>
                </a:lnTo>
                <a:cubicBezTo>
                  <a:pt x="1333" y="10606"/>
                  <a:pt x="1421" y="10520"/>
                  <a:pt x="1529" y="10520"/>
                </a:cubicBezTo>
                <a:close/>
                <a:moveTo>
                  <a:pt x="18500" y="10520"/>
                </a:moveTo>
                <a:lnTo>
                  <a:pt x="20066" y="10520"/>
                </a:lnTo>
                <a:cubicBezTo>
                  <a:pt x="20174" y="10520"/>
                  <a:pt x="20260" y="10606"/>
                  <a:pt x="20260" y="10714"/>
                </a:cubicBezTo>
                <a:lnTo>
                  <a:pt x="20260" y="10886"/>
                </a:lnTo>
                <a:cubicBezTo>
                  <a:pt x="20260" y="10994"/>
                  <a:pt x="20174" y="11082"/>
                  <a:pt x="20066" y="11082"/>
                </a:cubicBezTo>
                <a:lnTo>
                  <a:pt x="18500" y="11082"/>
                </a:lnTo>
                <a:cubicBezTo>
                  <a:pt x="18392" y="11082"/>
                  <a:pt x="18306" y="10994"/>
                  <a:pt x="18306" y="10886"/>
                </a:cubicBezTo>
                <a:lnTo>
                  <a:pt x="18306" y="10714"/>
                </a:lnTo>
                <a:cubicBezTo>
                  <a:pt x="18306" y="10606"/>
                  <a:pt x="18392" y="10520"/>
                  <a:pt x="18500" y="10520"/>
                </a:cubicBezTo>
                <a:close/>
                <a:moveTo>
                  <a:pt x="4058" y="14383"/>
                </a:moveTo>
                <a:cubicBezTo>
                  <a:pt x="4133" y="14373"/>
                  <a:pt x="4209" y="14408"/>
                  <a:pt x="4249" y="14477"/>
                </a:cubicBezTo>
                <a:lnTo>
                  <a:pt x="4337" y="14629"/>
                </a:lnTo>
                <a:cubicBezTo>
                  <a:pt x="4391" y="14721"/>
                  <a:pt x="4358" y="14840"/>
                  <a:pt x="4266" y="14894"/>
                </a:cubicBezTo>
                <a:lnTo>
                  <a:pt x="2911" y="15677"/>
                </a:lnTo>
                <a:cubicBezTo>
                  <a:pt x="2819" y="15731"/>
                  <a:pt x="2700" y="15698"/>
                  <a:pt x="2646" y="15606"/>
                </a:cubicBezTo>
                <a:lnTo>
                  <a:pt x="2560" y="15456"/>
                </a:lnTo>
                <a:cubicBezTo>
                  <a:pt x="2506" y="15364"/>
                  <a:pt x="2537" y="15245"/>
                  <a:pt x="2629" y="15191"/>
                </a:cubicBezTo>
                <a:lnTo>
                  <a:pt x="3986" y="14408"/>
                </a:lnTo>
                <a:cubicBezTo>
                  <a:pt x="4009" y="14394"/>
                  <a:pt x="4034" y="14386"/>
                  <a:pt x="4058" y="14383"/>
                </a:cubicBezTo>
                <a:close/>
                <a:moveTo>
                  <a:pt x="17536" y="14383"/>
                </a:moveTo>
                <a:cubicBezTo>
                  <a:pt x="17561" y="14386"/>
                  <a:pt x="17586" y="14394"/>
                  <a:pt x="17609" y="14408"/>
                </a:cubicBezTo>
                <a:lnTo>
                  <a:pt x="18964" y="15191"/>
                </a:lnTo>
                <a:cubicBezTo>
                  <a:pt x="19056" y="15245"/>
                  <a:pt x="19089" y="15364"/>
                  <a:pt x="19035" y="15456"/>
                </a:cubicBezTo>
                <a:lnTo>
                  <a:pt x="18949" y="15606"/>
                </a:lnTo>
                <a:cubicBezTo>
                  <a:pt x="18895" y="15698"/>
                  <a:pt x="18776" y="15731"/>
                  <a:pt x="18684" y="15677"/>
                </a:cubicBezTo>
                <a:lnTo>
                  <a:pt x="17329" y="14894"/>
                </a:lnTo>
                <a:cubicBezTo>
                  <a:pt x="17237" y="14840"/>
                  <a:pt x="17204" y="14721"/>
                  <a:pt x="17258" y="14629"/>
                </a:cubicBezTo>
                <a:lnTo>
                  <a:pt x="17344" y="14477"/>
                </a:lnTo>
                <a:cubicBezTo>
                  <a:pt x="17385" y="14408"/>
                  <a:pt x="17462" y="14373"/>
                  <a:pt x="17536" y="14383"/>
                </a:cubicBezTo>
                <a:close/>
                <a:moveTo>
                  <a:pt x="6893" y="17240"/>
                </a:moveTo>
                <a:cubicBezTo>
                  <a:pt x="6918" y="17243"/>
                  <a:pt x="6943" y="17251"/>
                  <a:pt x="6966" y="17265"/>
                </a:cubicBezTo>
                <a:lnTo>
                  <a:pt x="7118" y="17351"/>
                </a:lnTo>
                <a:cubicBezTo>
                  <a:pt x="7210" y="17399"/>
                  <a:pt x="7241" y="17519"/>
                  <a:pt x="7187" y="17616"/>
                </a:cubicBezTo>
                <a:lnTo>
                  <a:pt x="6404" y="18971"/>
                </a:lnTo>
                <a:cubicBezTo>
                  <a:pt x="6350" y="19063"/>
                  <a:pt x="6231" y="19094"/>
                  <a:pt x="6139" y="19040"/>
                </a:cubicBezTo>
                <a:lnTo>
                  <a:pt x="5989" y="18954"/>
                </a:lnTo>
                <a:cubicBezTo>
                  <a:pt x="5897" y="18900"/>
                  <a:pt x="5864" y="18781"/>
                  <a:pt x="5918" y="18689"/>
                </a:cubicBezTo>
                <a:lnTo>
                  <a:pt x="6701" y="17334"/>
                </a:lnTo>
                <a:cubicBezTo>
                  <a:pt x="6742" y="17265"/>
                  <a:pt x="6819" y="17230"/>
                  <a:pt x="6893" y="17240"/>
                </a:cubicBezTo>
                <a:close/>
                <a:moveTo>
                  <a:pt x="14696" y="17240"/>
                </a:moveTo>
                <a:cubicBezTo>
                  <a:pt x="14771" y="17230"/>
                  <a:pt x="14847" y="17265"/>
                  <a:pt x="14887" y="17334"/>
                </a:cubicBezTo>
                <a:lnTo>
                  <a:pt x="15670" y="18689"/>
                </a:lnTo>
                <a:cubicBezTo>
                  <a:pt x="15730" y="18781"/>
                  <a:pt x="15698" y="18900"/>
                  <a:pt x="15601" y="18954"/>
                </a:cubicBezTo>
                <a:lnTo>
                  <a:pt x="15449" y="19040"/>
                </a:lnTo>
                <a:cubicBezTo>
                  <a:pt x="15357" y="19094"/>
                  <a:pt x="15238" y="19063"/>
                  <a:pt x="15184" y="18971"/>
                </a:cubicBezTo>
                <a:lnTo>
                  <a:pt x="14401" y="17616"/>
                </a:lnTo>
                <a:cubicBezTo>
                  <a:pt x="14347" y="17524"/>
                  <a:pt x="14380" y="17405"/>
                  <a:pt x="14472" y="17351"/>
                </a:cubicBezTo>
                <a:lnTo>
                  <a:pt x="14624" y="17265"/>
                </a:lnTo>
                <a:cubicBezTo>
                  <a:pt x="14647" y="17251"/>
                  <a:pt x="14672" y="17243"/>
                  <a:pt x="14696" y="17240"/>
                </a:cubicBezTo>
                <a:close/>
                <a:moveTo>
                  <a:pt x="10714" y="18306"/>
                </a:moveTo>
                <a:lnTo>
                  <a:pt x="10886" y="18306"/>
                </a:lnTo>
                <a:cubicBezTo>
                  <a:pt x="10994" y="18306"/>
                  <a:pt x="11080" y="18392"/>
                  <a:pt x="11080" y="18500"/>
                </a:cubicBezTo>
                <a:lnTo>
                  <a:pt x="11080" y="20066"/>
                </a:lnTo>
                <a:cubicBezTo>
                  <a:pt x="11080" y="20174"/>
                  <a:pt x="10994" y="20262"/>
                  <a:pt x="10886" y="20262"/>
                </a:cubicBezTo>
                <a:lnTo>
                  <a:pt x="10714" y="20262"/>
                </a:lnTo>
                <a:cubicBezTo>
                  <a:pt x="10606" y="20262"/>
                  <a:pt x="10520" y="20174"/>
                  <a:pt x="10520" y="20066"/>
                </a:cubicBezTo>
                <a:lnTo>
                  <a:pt x="10520" y="18500"/>
                </a:lnTo>
                <a:cubicBezTo>
                  <a:pt x="10520" y="18392"/>
                  <a:pt x="10606" y="18306"/>
                  <a:pt x="10714" y="18306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0" advTm="15000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D0D9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mean-fondo.png" descr="mean-fond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00836" y="1253097"/>
            <a:ext cx="24985672" cy="15121406"/>
          </a:xfrm>
          <a:prstGeom prst="rect">
            <a:avLst/>
          </a:prstGeom>
          <a:ln w="12700">
            <a:miter lim="400000"/>
          </a:ln>
        </p:spPr>
      </p:pic>
      <p:sp>
        <p:nvSpPr>
          <p:cNvPr id="356" name="ALIVIADORES"/>
          <p:cNvSpPr txBox="1"/>
          <p:nvPr/>
        </p:nvSpPr>
        <p:spPr>
          <a:xfrm>
            <a:off x="4663182" y="2736850"/>
            <a:ext cx="15057636" cy="18415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17500" dist="25400" dir="5400000">
              <a:srgbClr val="000000">
                <a:alpha val="1483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pc="5000" sz="10000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ALIVIADORES</a:t>
            </a:r>
          </a:p>
        </p:txBody>
      </p:sp>
      <p:sp>
        <p:nvSpPr>
          <p:cNvPr id="357" name="Escribe los"/>
          <p:cNvSpPr txBox="1"/>
          <p:nvPr/>
        </p:nvSpPr>
        <p:spPr>
          <a:xfrm>
            <a:off x="9094470" y="1219200"/>
            <a:ext cx="6829426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spc="2500" sz="5000">
                <a:solidFill>
                  <a:srgbClr val="344154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Escribe los</a:t>
            </a:r>
          </a:p>
        </p:txBody>
      </p:sp>
      <p:sp>
        <p:nvSpPr>
          <p:cNvPr id="358" name="En la plantilla."/>
          <p:cNvSpPr txBox="1"/>
          <p:nvPr/>
        </p:nvSpPr>
        <p:spPr>
          <a:xfrm>
            <a:off x="7494905" y="5130800"/>
            <a:ext cx="9394191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spc="2500" sz="5000">
                <a:solidFill>
                  <a:srgbClr val="344154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En la plantilla.</a:t>
            </a:r>
          </a:p>
        </p:txBody>
      </p:sp>
      <p:sp>
        <p:nvSpPr>
          <p:cNvPr id="359" name="Rounded Rectangle"/>
          <p:cNvSpPr/>
          <p:nvPr/>
        </p:nvSpPr>
        <p:spPr>
          <a:xfrm>
            <a:off x="9301787" y="8872047"/>
            <a:ext cx="957334" cy="1513497"/>
          </a:xfrm>
          <a:prstGeom prst="roundRect">
            <a:avLst>
              <a:gd name="adj" fmla="val 11229"/>
            </a:avLst>
          </a:prstGeom>
          <a:solidFill>
            <a:srgbClr val="FF2D44">
              <a:alpha val="50381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60" name="90 SEGUNDOS PARA ESCRIBIR EN LA PLANTILLA."/>
          <p:cNvSpPr txBox="1"/>
          <p:nvPr/>
        </p:nvSpPr>
        <p:spPr>
          <a:xfrm>
            <a:off x="4722812" y="11719768"/>
            <a:ext cx="14938376" cy="9652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000">
                <a:solidFill>
                  <a:srgbClr val="344154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b="1">
                <a:latin typeface="Avenir Next Regular"/>
                <a:ea typeface="Avenir Next Regular"/>
                <a:cs typeface="Avenir Next Regular"/>
                <a:sym typeface="Avenir Next Regular"/>
              </a:rPr>
              <a:t>90 SEGUNDOS</a:t>
            </a:r>
            <a:r>
              <a:rPr>
                <a:latin typeface="Avenir Next Heavy"/>
                <a:ea typeface="Avenir Next Heavy"/>
                <a:cs typeface="Avenir Next Heavy"/>
                <a:sym typeface="Avenir Next Heavy"/>
              </a:rPr>
              <a:t> </a:t>
            </a:r>
            <a:r>
              <a:t>PARA ESCRIBIR EN LA PLANTILLA.</a:t>
            </a:r>
          </a:p>
        </p:txBody>
      </p:sp>
      <p:pic>
        <p:nvPicPr>
          <p:cNvPr id="361" name="meanmetrics-Value-proposition.jpg" descr="meanmetrics-Value-proposition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89265" y="6648450"/>
            <a:ext cx="6205470" cy="4796915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362" name="Rounded Rectangle"/>
          <p:cNvSpPr/>
          <p:nvPr/>
        </p:nvSpPr>
        <p:spPr>
          <a:xfrm>
            <a:off x="9326553" y="9253934"/>
            <a:ext cx="2602766" cy="1332295"/>
          </a:xfrm>
          <a:prstGeom prst="roundRect">
            <a:avLst>
              <a:gd name="adj" fmla="val 8385"/>
            </a:avLst>
          </a:prstGeom>
          <a:solidFill>
            <a:srgbClr val="FF2D44">
              <a:alpha val="50381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0" advTm="90000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6B5D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mean-fondo.png" descr="mean-fond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00836" y="567297"/>
            <a:ext cx="24985672" cy="15121406"/>
          </a:xfrm>
          <a:prstGeom prst="rect">
            <a:avLst/>
          </a:prstGeom>
          <a:ln w="12700">
            <a:miter lim="400000"/>
          </a:ln>
        </p:spPr>
      </p:pic>
      <p:sp>
        <p:nvSpPr>
          <p:cNvPr id="365" name="VALOR GENERADO"/>
          <p:cNvSpPr txBox="1"/>
          <p:nvPr/>
        </p:nvSpPr>
        <p:spPr>
          <a:xfrm>
            <a:off x="7800180" y="793750"/>
            <a:ext cx="12006900" cy="358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spc="5000" sz="10000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VALOR GENERADO</a:t>
            </a:r>
          </a:p>
        </p:txBody>
      </p:sp>
      <p:sp>
        <p:nvSpPr>
          <p:cNvPr id="366" name="EXPLICACIÓN:…"/>
          <p:cNvSpPr txBox="1"/>
          <p:nvPr/>
        </p:nvSpPr>
        <p:spPr>
          <a:xfrm>
            <a:off x="6255018" y="5226050"/>
            <a:ext cx="11873964" cy="58039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0" tIns="381000" rIns="381000" bIns="381000" anchor="ctr">
            <a:spAutoFit/>
          </a:bodyPr>
          <a:lstStyle/>
          <a:p>
            <a:pPr algn="ctr">
              <a:defRPr b="1" sz="4000">
                <a:solidFill>
                  <a:srgbClr val="2A00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EXPLICACIÓN:</a:t>
            </a:r>
          </a:p>
          <a:p>
            <a:pPr>
              <a:defRPr sz="4000">
                <a:solidFill>
                  <a:srgbClr val="344154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i="1">
                <a:latin typeface="Avenir Next Regular"/>
                <a:ea typeface="Avenir Next Regular"/>
                <a:cs typeface="Avenir Next Regular"/>
                <a:sym typeface="Avenir Next Regular"/>
              </a:rPr>
              <a:t>Aquí describirás cómo tu producto aporta a las ganancias, beneficios y/o incentivos del Buyer Persona. Relaciónalo con los beneficios/ incentivos del cliente que pusiste en el paso 3. De esta manera quedará ligado y relacionado con lo que tu cliente espera lograr.</a:t>
            </a:r>
          </a:p>
        </p:txBody>
      </p:sp>
      <p:pic>
        <p:nvPicPr>
          <p:cNvPr id="367" name="mm-mean.png" descr="mm-mea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6920" y="1962150"/>
            <a:ext cx="1549401" cy="1244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0" advTm="20000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mean-fondo.png" descr="mean-fond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00836" y="1253097"/>
            <a:ext cx="24985672" cy="15121406"/>
          </a:xfrm>
          <a:prstGeom prst="rect">
            <a:avLst/>
          </a:prstGeom>
          <a:ln w="12700">
            <a:miter lim="400000"/>
          </a:ln>
        </p:spPr>
      </p:pic>
      <p:sp>
        <p:nvSpPr>
          <p:cNvPr id="370" name="5 MINUTOS PARA ESCRIBIR TUS IDEAS."/>
          <p:cNvSpPr txBox="1"/>
          <p:nvPr/>
        </p:nvSpPr>
        <p:spPr>
          <a:xfrm>
            <a:off x="7211377" y="10033000"/>
            <a:ext cx="12021821" cy="9652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000">
                <a:solidFill>
                  <a:srgbClr val="344154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b="1">
                <a:latin typeface="Avenir Next Regular"/>
                <a:ea typeface="Avenir Next Regular"/>
                <a:cs typeface="Avenir Next Regular"/>
                <a:sym typeface="Avenir Next Regular"/>
              </a:rPr>
              <a:t>5 MINUTOS</a:t>
            </a:r>
            <a:r>
              <a:rPr>
                <a:latin typeface="Avenir Next Heavy"/>
                <a:ea typeface="Avenir Next Heavy"/>
                <a:cs typeface="Avenir Next Heavy"/>
                <a:sym typeface="Avenir Next Heavy"/>
              </a:rPr>
              <a:t> </a:t>
            </a:r>
            <a:r>
              <a:t>PARA ESCRIBIR TUS IDEAS. </a:t>
            </a:r>
          </a:p>
        </p:txBody>
      </p:sp>
      <p:sp>
        <p:nvSpPr>
          <p:cNvPr id="371" name="Clock"/>
          <p:cNvSpPr/>
          <p:nvPr/>
        </p:nvSpPr>
        <p:spPr>
          <a:xfrm>
            <a:off x="5150802" y="9880600"/>
            <a:ext cx="1270001" cy="127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3" y="0"/>
                  <a:pt x="0" y="4833"/>
                  <a:pt x="0" y="10800"/>
                </a:cubicBezTo>
                <a:cubicBezTo>
                  <a:pt x="0" y="16767"/>
                  <a:pt x="4833" y="21600"/>
                  <a:pt x="10800" y="21600"/>
                </a:cubicBezTo>
                <a:cubicBezTo>
                  <a:pt x="16767" y="21600"/>
                  <a:pt x="21600" y="16767"/>
                  <a:pt x="21600" y="10800"/>
                </a:cubicBezTo>
                <a:cubicBezTo>
                  <a:pt x="21600" y="4833"/>
                  <a:pt x="16762" y="0"/>
                  <a:pt x="10800" y="0"/>
                </a:cubicBezTo>
                <a:close/>
                <a:moveTo>
                  <a:pt x="10714" y="1340"/>
                </a:moveTo>
                <a:lnTo>
                  <a:pt x="10886" y="1340"/>
                </a:lnTo>
                <a:cubicBezTo>
                  <a:pt x="10994" y="1340"/>
                  <a:pt x="11080" y="1426"/>
                  <a:pt x="11080" y="1534"/>
                </a:cubicBezTo>
                <a:lnTo>
                  <a:pt x="11080" y="3100"/>
                </a:lnTo>
                <a:cubicBezTo>
                  <a:pt x="11080" y="3208"/>
                  <a:pt x="10994" y="3294"/>
                  <a:pt x="10886" y="3294"/>
                </a:cubicBezTo>
                <a:lnTo>
                  <a:pt x="10714" y="3294"/>
                </a:lnTo>
                <a:cubicBezTo>
                  <a:pt x="10606" y="3294"/>
                  <a:pt x="10520" y="3208"/>
                  <a:pt x="10520" y="3100"/>
                </a:cubicBezTo>
                <a:lnTo>
                  <a:pt x="10520" y="1534"/>
                </a:lnTo>
                <a:cubicBezTo>
                  <a:pt x="10520" y="1426"/>
                  <a:pt x="10606" y="1340"/>
                  <a:pt x="10714" y="1340"/>
                </a:cubicBezTo>
                <a:close/>
                <a:moveTo>
                  <a:pt x="6218" y="2541"/>
                </a:moveTo>
                <a:cubicBezTo>
                  <a:pt x="6293" y="2532"/>
                  <a:pt x="6369" y="2567"/>
                  <a:pt x="6409" y="2636"/>
                </a:cubicBezTo>
                <a:lnTo>
                  <a:pt x="7192" y="3991"/>
                </a:lnTo>
                <a:cubicBezTo>
                  <a:pt x="7246" y="4083"/>
                  <a:pt x="7215" y="4202"/>
                  <a:pt x="7123" y="4256"/>
                </a:cubicBezTo>
                <a:lnTo>
                  <a:pt x="6971" y="4342"/>
                </a:lnTo>
                <a:cubicBezTo>
                  <a:pt x="6879" y="4396"/>
                  <a:pt x="6760" y="4363"/>
                  <a:pt x="6706" y="4271"/>
                </a:cubicBezTo>
                <a:lnTo>
                  <a:pt x="5923" y="2916"/>
                </a:lnTo>
                <a:cubicBezTo>
                  <a:pt x="5869" y="2824"/>
                  <a:pt x="5902" y="2700"/>
                  <a:pt x="5994" y="2651"/>
                </a:cubicBezTo>
                <a:lnTo>
                  <a:pt x="6146" y="2565"/>
                </a:lnTo>
                <a:cubicBezTo>
                  <a:pt x="6169" y="2552"/>
                  <a:pt x="6194" y="2544"/>
                  <a:pt x="6218" y="2541"/>
                </a:cubicBezTo>
                <a:close/>
                <a:moveTo>
                  <a:pt x="15382" y="2541"/>
                </a:moveTo>
                <a:cubicBezTo>
                  <a:pt x="15406" y="2544"/>
                  <a:pt x="15431" y="2552"/>
                  <a:pt x="15454" y="2565"/>
                </a:cubicBezTo>
                <a:lnTo>
                  <a:pt x="15606" y="2651"/>
                </a:lnTo>
                <a:cubicBezTo>
                  <a:pt x="15698" y="2705"/>
                  <a:pt x="15731" y="2824"/>
                  <a:pt x="15677" y="2916"/>
                </a:cubicBezTo>
                <a:lnTo>
                  <a:pt x="14894" y="4271"/>
                </a:lnTo>
                <a:cubicBezTo>
                  <a:pt x="14840" y="4363"/>
                  <a:pt x="14721" y="4396"/>
                  <a:pt x="14629" y="4342"/>
                </a:cubicBezTo>
                <a:lnTo>
                  <a:pt x="14477" y="4256"/>
                </a:lnTo>
                <a:cubicBezTo>
                  <a:pt x="14385" y="4202"/>
                  <a:pt x="14354" y="4083"/>
                  <a:pt x="14408" y="3991"/>
                </a:cubicBezTo>
                <a:lnTo>
                  <a:pt x="15191" y="2636"/>
                </a:lnTo>
                <a:cubicBezTo>
                  <a:pt x="15231" y="2567"/>
                  <a:pt x="15307" y="2532"/>
                  <a:pt x="15382" y="2541"/>
                </a:cubicBezTo>
                <a:close/>
                <a:moveTo>
                  <a:pt x="16951" y="4904"/>
                </a:moveTo>
                <a:lnTo>
                  <a:pt x="17280" y="5282"/>
                </a:lnTo>
                <a:lnTo>
                  <a:pt x="11762" y="10660"/>
                </a:lnTo>
                <a:lnTo>
                  <a:pt x="12221" y="10903"/>
                </a:lnTo>
                <a:lnTo>
                  <a:pt x="11600" y="11978"/>
                </a:lnTo>
                <a:lnTo>
                  <a:pt x="10876" y="11524"/>
                </a:lnTo>
                <a:lnTo>
                  <a:pt x="10265" y="12118"/>
                </a:lnTo>
                <a:lnTo>
                  <a:pt x="9433" y="11205"/>
                </a:lnTo>
                <a:lnTo>
                  <a:pt x="9833" y="10871"/>
                </a:lnTo>
                <a:lnTo>
                  <a:pt x="6161" y="8576"/>
                </a:lnTo>
                <a:lnTo>
                  <a:pt x="6556" y="7896"/>
                </a:lnTo>
                <a:lnTo>
                  <a:pt x="10736" y="10115"/>
                </a:lnTo>
                <a:lnTo>
                  <a:pt x="16951" y="4904"/>
                </a:lnTo>
                <a:close/>
                <a:moveTo>
                  <a:pt x="2838" y="5900"/>
                </a:moveTo>
                <a:cubicBezTo>
                  <a:pt x="2863" y="5903"/>
                  <a:pt x="2888" y="5911"/>
                  <a:pt x="2911" y="5925"/>
                </a:cubicBezTo>
                <a:lnTo>
                  <a:pt x="4266" y="6708"/>
                </a:lnTo>
                <a:cubicBezTo>
                  <a:pt x="4358" y="6762"/>
                  <a:pt x="4391" y="6879"/>
                  <a:pt x="4337" y="6971"/>
                </a:cubicBezTo>
                <a:lnTo>
                  <a:pt x="4249" y="7123"/>
                </a:lnTo>
                <a:cubicBezTo>
                  <a:pt x="4195" y="7215"/>
                  <a:pt x="4078" y="7248"/>
                  <a:pt x="3986" y="7194"/>
                </a:cubicBezTo>
                <a:lnTo>
                  <a:pt x="2629" y="6411"/>
                </a:lnTo>
                <a:cubicBezTo>
                  <a:pt x="2537" y="6357"/>
                  <a:pt x="2506" y="6238"/>
                  <a:pt x="2560" y="6146"/>
                </a:cubicBezTo>
                <a:lnTo>
                  <a:pt x="2646" y="5994"/>
                </a:lnTo>
                <a:cubicBezTo>
                  <a:pt x="2686" y="5925"/>
                  <a:pt x="2764" y="5890"/>
                  <a:pt x="2838" y="5900"/>
                </a:cubicBezTo>
                <a:close/>
                <a:moveTo>
                  <a:pt x="18757" y="5900"/>
                </a:moveTo>
                <a:cubicBezTo>
                  <a:pt x="18831" y="5890"/>
                  <a:pt x="18908" y="5925"/>
                  <a:pt x="18949" y="5994"/>
                </a:cubicBezTo>
                <a:lnTo>
                  <a:pt x="19035" y="6146"/>
                </a:lnTo>
                <a:cubicBezTo>
                  <a:pt x="19089" y="6238"/>
                  <a:pt x="19056" y="6357"/>
                  <a:pt x="18964" y="6411"/>
                </a:cubicBezTo>
                <a:lnTo>
                  <a:pt x="17609" y="7194"/>
                </a:lnTo>
                <a:cubicBezTo>
                  <a:pt x="17517" y="7248"/>
                  <a:pt x="17398" y="7215"/>
                  <a:pt x="17344" y="7123"/>
                </a:cubicBezTo>
                <a:lnTo>
                  <a:pt x="17258" y="6971"/>
                </a:lnTo>
                <a:cubicBezTo>
                  <a:pt x="17204" y="6879"/>
                  <a:pt x="17237" y="6762"/>
                  <a:pt x="17329" y="6708"/>
                </a:cubicBezTo>
                <a:lnTo>
                  <a:pt x="18684" y="5925"/>
                </a:lnTo>
                <a:cubicBezTo>
                  <a:pt x="18707" y="5911"/>
                  <a:pt x="18732" y="5903"/>
                  <a:pt x="18757" y="5900"/>
                </a:cubicBezTo>
                <a:close/>
                <a:moveTo>
                  <a:pt x="10800" y="10439"/>
                </a:moveTo>
                <a:cubicBezTo>
                  <a:pt x="10707" y="10439"/>
                  <a:pt x="10614" y="10475"/>
                  <a:pt x="10544" y="10545"/>
                </a:cubicBezTo>
                <a:cubicBezTo>
                  <a:pt x="10402" y="10686"/>
                  <a:pt x="10402" y="10915"/>
                  <a:pt x="10544" y="11056"/>
                </a:cubicBezTo>
                <a:cubicBezTo>
                  <a:pt x="10685" y="11198"/>
                  <a:pt x="10915" y="11198"/>
                  <a:pt x="11056" y="11056"/>
                </a:cubicBezTo>
                <a:cubicBezTo>
                  <a:pt x="11198" y="10915"/>
                  <a:pt x="11198" y="10686"/>
                  <a:pt x="11056" y="10545"/>
                </a:cubicBezTo>
                <a:cubicBezTo>
                  <a:pt x="10986" y="10475"/>
                  <a:pt x="10893" y="10439"/>
                  <a:pt x="10800" y="10439"/>
                </a:cubicBezTo>
                <a:close/>
                <a:moveTo>
                  <a:pt x="1529" y="10520"/>
                </a:moveTo>
                <a:lnTo>
                  <a:pt x="3095" y="10520"/>
                </a:lnTo>
                <a:cubicBezTo>
                  <a:pt x="3203" y="10520"/>
                  <a:pt x="3289" y="10606"/>
                  <a:pt x="3289" y="10714"/>
                </a:cubicBezTo>
                <a:lnTo>
                  <a:pt x="3289" y="10886"/>
                </a:lnTo>
                <a:cubicBezTo>
                  <a:pt x="3289" y="10994"/>
                  <a:pt x="3203" y="11082"/>
                  <a:pt x="3095" y="11082"/>
                </a:cubicBezTo>
                <a:lnTo>
                  <a:pt x="1529" y="11082"/>
                </a:lnTo>
                <a:cubicBezTo>
                  <a:pt x="1426" y="11082"/>
                  <a:pt x="1333" y="10994"/>
                  <a:pt x="1333" y="10886"/>
                </a:cubicBezTo>
                <a:lnTo>
                  <a:pt x="1333" y="10714"/>
                </a:lnTo>
                <a:cubicBezTo>
                  <a:pt x="1333" y="10606"/>
                  <a:pt x="1421" y="10520"/>
                  <a:pt x="1529" y="10520"/>
                </a:cubicBezTo>
                <a:close/>
                <a:moveTo>
                  <a:pt x="18500" y="10520"/>
                </a:moveTo>
                <a:lnTo>
                  <a:pt x="20066" y="10520"/>
                </a:lnTo>
                <a:cubicBezTo>
                  <a:pt x="20174" y="10520"/>
                  <a:pt x="20260" y="10606"/>
                  <a:pt x="20260" y="10714"/>
                </a:cubicBezTo>
                <a:lnTo>
                  <a:pt x="20260" y="10886"/>
                </a:lnTo>
                <a:cubicBezTo>
                  <a:pt x="20260" y="10994"/>
                  <a:pt x="20174" y="11082"/>
                  <a:pt x="20066" y="11082"/>
                </a:cubicBezTo>
                <a:lnTo>
                  <a:pt x="18500" y="11082"/>
                </a:lnTo>
                <a:cubicBezTo>
                  <a:pt x="18392" y="11082"/>
                  <a:pt x="18306" y="10994"/>
                  <a:pt x="18306" y="10886"/>
                </a:cubicBezTo>
                <a:lnTo>
                  <a:pt x="18306" y="10714"/>
                </a:lnTo>
                <a:cubicBezTo>
                  <a:pt x="18306" y="10606"/>
                  <a:pt x="18392" y="10520"/>
                  <a:pt x="18500" y="10520"/>
                </a:cubicBezTo>
                <a:close/>
                <a:moveTo>
                  <a:pt x="4058" y="14383"/>
                </a:moveTo>
                <a:cubicBezTo>
                  <a:pt x="4133" y="14373"/>
                  <a:pt x="4209" y="14408"/>
                  <a:pt x="4249" y="14477"/>
                </a:cubicBezTo>
                <a:lnTo>
                  <a:pt x="4337" y="14629"/>
                </a:lnTo>
                <a:cubicBezTo>
                  <a:pt x="4391" y="14721"/>
                  <a:pt x="4358" y="14840"/>
                  <a:pt x="4266" y="14894"/>
                </a:cubicBezTo>
                <a:lnTo>
                  <a:pt x="2911" y="15677"/>
                </a:lnTo>
                <a:cubicBezTo>
                  <a:pt x="2819" y="15731"/>
                  <a:pt x="2700" y="15698"/>
                  <a:pt x="2646" y="15606"/>
                </a:cubicBezTo>
                <a:lnTo>
                  <a:pt x="2560" y="15456"/>
                </a:lnTo>
                <a:cubicBezTo>
                  <a:pt x="2506" y="15364"/>
                  <a:pt x="2537" y="15245"/>
                  <a:pt x="2629" y="15191"/>
                </a:cubicBezTo>
                <a:lnTo>
                  <a:pt x="3986" y="14408"/>
                </a:lnTo>
                <a:cubicBezTo>
                  <a:pt x="4009" y="14394"/>
                  <a:pt x="4034" y="14386"/>
                  <a:pt x="4058" y="14383"/>
                </a:cubicBezTo>
                <a:close/>
                <a:moveTo>
                  <a:pt x="17536" y="14383"/>
                </a:moveTo>
                <a:cubicBezTo>
                  <a:pt x="17561" y="14386"/>
                  <a:pt x="17586" y="14394"/>
                  <a:pt x="17609" y="14408"/>
                </a:cubicBezTo>
                <a:lnTo>
                  <a:pt x="18964" y="15191"/>
                </a:lnTo>
                <a:cubicBezTo>
                  <a:pt x="19056" y="15245"/>
                  <a:pt x="19089" y="15364"/>
                  <a:pt x="19035" y="15456"/>
                </a:cubicBezTo>
                <a:lnTo>
                  <a:pt x="18949" y="15606"/>
                </a:lnTo>
                <a:cubicBezTo>
                  <a:pt x="18895" y="15698"/>
                  <a:pt x="18776" y="15731"/>
                  <a:pt x="18684" y="15677"/>
                </a:cubicBezTo>
                <a:lnTo>
                  <a:pt x="17329" y="14894"/>
                </a:lnTo>
                <a:cubicBezTo>
                  <a:pt x="17237" y="14840"/>
                  <a:pt x="17204" y="14721"/>
                  <a:pt x="17258" y="14629"/>
                </a:cubicBezTo>
                <a:lnTo>
                  <a:pt x="17344" y="14477"/>
                </a:lnTo>
                <a:cubicBezTo>
                  <a:pt x="17385" y="14408"/>
                  <a:pt x="17462" y="14373"/>
                  <a:pt x="17536" y="14383"/>
                </a:cubicBezTo>
                <a:close/>
                <a:moveTo>
                  <a:pt x="6893" y="17240"/>
                </a:moveTo>
                <a:cubicBezTo>
                  <a:pt x="6918" y="17243"/>
                  <a:pt x="6943" y="17251"/>
                  <a:pt x="6966" y="17265"/>
                </a:cubicBezTo>
                <a:lnTo>
                  <a:pt x="7118" y="17351"/>
                </a:lnTo>
                <a:cubicBezTo>
                  <a:pt x="7210" y="17399"/>
                  <a:pt x="7241" y="17519"/>
                  <a:pt x="7187" y="17616"/>
                </a:cubicBezTo>
                <a:lnTo>
                  <a:pt x="6404" y="18971"/>
                </a:lnTo>
                <a:cubicBezTo>
                  <a:pt x="6350" y="19063"/>
                  <a:pt x="6231" y="19094"/>
                  <a:pt x="6139" y="19040"/>
                </a:cubicBezTo>
                <a:lnTo>
                  <a:pt x="5989" y="18954"/>
                </a:lnTo>
                <a:cubicBezTo>
                  <a:pt x="5897" y="18900"/>
                  <a:pt x="5864" y="18781"/>
                  <a:pt x="5918" y="18689"/>
                </a:cubicBezTo>
                <a:lnTo>
                  <a:pt x="6701" y="17334"/>
                </a:lnTo>
                <a:cubicBezTo>
                  <a:pt x="6742" y="17265"/>
                  <a:pt x="6819" y="17230"/>
                  <a:pt x="6893" y="17240"/>
                </a:cubicBezTo>
                <a:close/>
                <a:moveTo>
                  <a:pt x="14696" y="17240"/>
                </a:moveTo>
                <a:cubicBezTo>
                  <a:pt x="14771" y="17230"/>
                  <a:pt x="14847" y="17265"/>
                  <a:pt x="14887" y="17334"/>
                </a:cubicBezTo>
                <a:lnTo>
                  <a:pt x="15670" y="18689"/>
                </a:lnTo>
                <a:cubicBezTo>
                  <a:pt x="15730" y="18781"/>
                  <a:pt x="15698" y="18900"/>
                  <a:pt x="15601" y="18954"/>
                </a:cubicBezTo>
                <a:lnTo>
                  <a:pt x="15449" y="19040"/>
                </a:lnTo>
                <a:cubicBezTo>
                  <a:pt x="15357" y="19094"/>
                  <a:pt x="15238" y="19063"/>
                  <a:pt x="15184" y="18971"/>
                </a:cubicBezTo>
                <a:lnTo>
                  <a:pt x="14401" y="17616"/>
                </a:lnTo>
                <a:cubicBezTo>
                  <a:pt x="14347" y="17524"/>
                  <a:pt x="14380" y="17405"/>
                  <a:pt x="14472" y="17351"/>
                </a:cubicBezTo>
                <a:lnTo>
                  <a:pt x="14624" y="17265"/>
                </a:lnTo>
                <a:cubicBezTo>
                  <a:pt x="14647" y="17251"/>
                  <a:pt x="14672" y="17243"/>
                  <a:pt x="14696" y="17240"/>
                </a:cubicBezTo>
                <a:close/>
                <a:moveTo>
                  <a:pt x="10714" y="18306"/>
                </a:moveTo>
                <a:lnTo>
                  <a:pt x="10886" y="18306"/>
                </a:lnTo>
                <a:cubicBezTo>
                  <a:pt x="10994" y="18306"/>
                  <a:pt x="11080" y="18392"/>
                  <a:pt x="11080" y="18500"/>
                </a:cubicBezTo>
                <a:lnTo>
                  <a:pt x="11080" y="20066"/>
                </a:lnTo>
                <a:cubicBezTo>
                  <a:pt x="11080" y="20174"/>
                  <a:pt x="10994" y="20262"/>
                  <a:pt x="10886" y="20262"/>
                </a:cubicBezTo>
                <a:lnTo>
                  <a:pt x="10714" y="20262"/>
                </a:lnTo>
                <a:cubicBezTo>
                  <a:pt x="10606" y="20262"/>
                  <a:pt x="10520" y="20174"/>
                  <a:pt x="10520" y="20066"/>
                </a:cubicBezTo>
                <a:lnTo>
                  <a:pt x="10520" y="18500"/>
                </a:lnTo>
                <a:cubicBezTo>
                  <a:pt x="10520" y="18392"/>
                  <a:pt x="10606" y="18306"/>
                  <a:pt x="10714" y="18306"/>
                </a:cubicBezTo>
                <a:close/>
              </a:path>
            </a:pathLst>
          </a:custGeom>
          <a:solidFill>
            <a:srgbClr val="6B5D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6B5D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372" name="meanmetrics-valor-generado.png" descr="meanmetrics-valor-generad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09582" y="1369615"/>
            <a:ext cx="7564836" cy="75648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0" advTm="300000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2D4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mm-flywheel_1.png" descr="mm-flywheel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418644" y="-7902114"/>
            <a:ext cx="29221288" cy="29520228"/>
          </a:xfrm>
          <a:prstGeom prst="rect">
            <a:avLst/>
          </a:prstGeom>
          <a:ln w="12700">
            <a:miter lim="400000"/>
          </a:ln>
        </p:spPr>
      </p:pic>
      <p:sp>
        <p:nvSpPr>
          <p:cNvPr id="375" name="¡TIEMPO!"/>
          <p:cNvSpPr txBox="1"/>
          <p:nvPr/>
        </p:nvSpPr>
        <p:spPr>
          <a:xfrm>
            <a:off x="6550659" y="5600699"/>
            <a:ext cx="11282681" cy="184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spc="5000" sz="10000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¡TIEMPO!</a:t>
            </a:r>
          </a:p>
        </p:txBody>
      </p:sp>
      <p:sp>
        <p:nvSpPr>
          <p:cNvPr id="376" name="Clock"/>
          <p:cNvSpPr/>
          <p:nvPr/>
        </p:nvSpPr>
        <p:spPr>
          <a:xfrm>
            <a:off x="11557000" y="8102600"/>
            <a:ext cx="1270000" cy="127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3" y="0"/>
                  <a:pt x="0" y="4833"/>
                  <a:pt x="0" y="10800"/>
                </a:cubicBezTo>
                <a:cubicBezTo>
                  <a:pt x="0" y="16767"/>
                  <a:pt x="4833" y="21600"/>
                  <a:pt x="10800" y="21600"/>
                </a:cubicBezTo>
                <a:cubicBezTo>
                  <a:pt x="16767" y="21600"/>
                  <a:pt x="21600" y="16767"/>
                  <a:pt x="21600" y="10800"/>
                </a:cubicBezTo>
                <a:cubicBezTo>
                  <a:pt x="21600" y="4833"/>
                  <a:pt x="16762" y="0"/>
                  <a:pt x="10800" y="0"/>
                </a:cubicBezTo>
                <a:close/>
                <a:moveTo>
                  <a:pt x="10714" y="1340"/>
                </a:moveTo>
                <a:lnTo>
                  <a:pt x="10886" y="1340"/>
                </a:lnTo>
                <a:cubicBezTo>
                  <a:pt x="10994" y="1340"/>
                  <a:pt x="11080" y="1426"/>
                  <a:pt x="11080" y="1534"/>
                </a:cubicBezTo>
                <a:lnTo>
                  <a:pt x="11080" y="3100"/>
                </a:lnTo>
                <a:cubicBezTo>
                  <a:pt x="11080" y="3208"/>
                  <a:pt x="10994" y="3294"/>
                  <a:pt x="10886" y="3294"/>
                </a:cubicBezTo>
                <a:lnTo>
                  <a:pt x="10714" y="3294"/>
                </a:lnTo>
                <a:cubicBezTo>
                  <a:pt x="10606" y="3294"/>
                  <a:pt x="10520" y="3208"/>
                  <a:pt x="10520" y="3100"/>
                </a:cubicBezTo>
                <a:lnTo>
                  <a:pt x="10520" y="1534"/>
                </a:lnTo>
                <a:cubicBezTo>
                  <a:pt x="10520" y="1426"/>
                  <a:pt x="10606" y="1340"/>
                  <a:pt x="10714" y="1340"/>
                </a:cubicBezTo>
                <a:close/>
                <a:moveTo>
                  <a:pt x="6218" y="2541"/>
                </a:moveTo>
                <a:cubicBezTo>
                  <a:pt x="6293" y="2532"/>
                  <a:pt x="6369" y="2567"/>
                  <a:pt x="6409" y="2636"/>
                </a:cubicBezTo>
                <a:lnTo>
                  <a:pt x="7192" y="3991"/>
                </a:lnTo>
                <a:cubicBezTo>
                  <a:pt x="7246" y="4083"/>
                  <a:pt x="7215" y="4202"/>
                  <a:pt x="7123" y="4256"/>
                </a:cubicBezTo>
                <a:lnTo>
                  <a:pt x="6971" y="4342"/>
                </a:lnTo>
                <a:cubicBezTo>
                  <a:pt x="6879" y="4396"/>
                  <a:pt x="6760" y="4363"/>
                  <a:pt x="6706" y="4271"/>
                </a:cubicBezTo>
                <a:lnTo>
                  <a:pt x="5923" y="2916"/>
                </a:lnTo>
                <a:cubicBezTo>
                  <a:pt x="5869" y="2824"/>
                  <a:pt x="5902" y="2700"/>
                  <a:pt x="5994" y="2651"/>
                </a:cubicBezTo>
                <a:lnTo>
                  <a:pt x="6146" y="2565"/>
                </a:lnTo>
                <a:cubicBezTo>
                  <a:pt x="6169" y="2552"/>
                  <a:pt x="6194" y="2544"/>
                  <a:pt x="6218" y="2541"/>
                </a:cubicBezTo>
                <a:close/>
                <a:moveTo>
                  <a:pt x="15382" y="2541"/>
                </a:moveTo>
                <a:cubicBezTo>
                  <a:pt x="15406" y="2544"/>
                  <a:pt x="15431" y="2552"/>
                  <a:pt x="15454" y="2565"/>
                </a:cubicBezTo>
                <a:lnTo>
                  <a:pt x="15606" y="2651"/>
                </a:lnTo>
                <a:cubicBezTo>
                  <a:pt x="15698" y="2705"/>
                  <a:pt x="15731" y="2824"/>
                  <a:pt x="15677" y="2916"/>
                </a:cubicBezTo>
                <a:lnTo>
                  <a:pt x="14894" y="4271"/>
                </a:lnTo>
                <a:cubicBezTo>
                  <a:pt x="14840" y="4363"/>
                  <a:pt x="14721" y="4396"/>
                  <a:pt x="14629" y="4342"/>
                </a:cubicBezTo>
                <a:lnTo>
                  <a:pt x="14477" y="4256"/>
                </a:lnTo>
                <a:cubicBezTo>
                  <a:pt x="14385" y="4202"/>
                  <a:pt x="14354" y="4083"/>
                  <a:pt x="14408" y="3991"/>
                </a:cubicBezTo>
                <a:lnTo>
                  <a:pt x="15191" y="2636"/>
                </a:lnTo>
                <a:cubicBezTo>
                  <a:pt x="15231" y="2567"/>
                  <a:pt x="15307" y="2532"/>
                  <a:pt x="15382" y="2541"/>
                </a:cubicBezTo>
                <a:close/>
                <a:moveTo>
                  <a:pt x="16951" y="4904"/>
                </a:moveTo>
                <a:lnTo>
                  <a:pt x="17280" y="5282"/>
                </a:lnTo>
                <a:lnTo>
                  <a:pt x="11762" y="10660"/>
                </a:lnTo>
                <a:lnTo>
                  <a:pt x="12221" y="10903"/>
                </a:lnTo>
                <a:lnTo>
                  <a:pt x="11600" y="11978"/>
                </a:lnTo>
                <a:lnTo>
                  <a:pt x="10876" y="11524"/>
                </a:lnTo>
                <a:lnTo>
                  <a:pt x="10265" y="12118"/>
                </a:lnTo>
                <a:lnTo>
                  <a:pt x="9433" y="11205"/>
                </a:lnTo>
                <a:lnTo>
                  <a:pt x="9833" y="10871"/>
                </a:lnTo>
                <a:lnTo>
                  <a:pt x="6161" y="8576"/>
                </a:lnTo>
                <a:lnTo>
                  <a:pt x="6556" y="7896"/>
                </a:lnTo>
                <a:lnTo>
                  <a:pt x="10736" y="10115"/>
                </a:lnTo>
                <a:lnTo>
                  <a:pt x="16951" y="4904"/>
                </a:lnTo>
                <a:close/>
                <a:moveTo>
                  <a:pt x="2838" y="5900"/>
                </a:moveTo>
                <a:cubicBezTo>
                  <a:pt x="2863" y="5903"/>
                  <a:pt x="2888" y="5911"/>
                  <a:pt x="2911" y="5925"/>
                </a:cubicBezTo>
                <a:lnTo>
                  <a:pt x="4266" y="6708"/>
                </a:lnTo>
                <a:cubicBezTo>
                  <a:pt x="4358" y="6762"/>
                  <a:pt x="4391" y="6879"/>
                  <a:pt x="4337" y="6971"/>
                </a:cubicBezTo>
                <a:lnTo>
                  <a:pt x="4249" y="7123"/>
                </a:lnTo>
                <a:cubicBezTo>
                  <a:pt x="4195" y="7215"/>
                  <a:pt x="4078" y="7248"/>
                  <a:pt x="3986" y="7194"/>
                </a:cubicBezTo>
                <a:lnTo>
                  <a:pt x="2629" y="6411"/>
                </a:lnTo>
                <a:cubicBezTo>
                  <a:pt x="2537" y="6357"/>
                  <a:pt x="2506" y="6238"/>
                  <a:pt x="2560" y="6146"/>
                </a:cubicBezTo>
                <a:lnTo>
                  <a:pt x="2646" y="5994"/>
                </a:lnTo>
                <a:cubicBezTo>
                  <a:pt x="2686" y="5925"/>
                  <a:pt x="2764" y="5890"/>
                  <a:pt x="2838" y="5900"/>
                </a:cubicBezTo>
                <a:close/>
                <a:moveTo>
                  <a:pt x="18757" y="5900"/>
                </a:moveTo>
                <a:cubicBezTo>
                  <a:pt x="18831" y="5890"/>
                  <a:pt x="18908" y="5925"/>
                  <a:pt x="18949" y="5994"/>
                </a:cubicBezTo>
                <a:lnTo>
                  <a:pt x="19035" y="6146"/>
                </a:lnTo>
                <a:cubicBezTo>
                  <a:pt x="19089" y="6238"/>
                  <a:pt x="19056" y="6357"/>
                  <a:pt x="18964" y="6411"/>
                </a:cubicBezTo>
                <a:lnTo>
                  <a:pt x="17609" y="7194"/>
                </a:lnTo>
                <a:cubicBezTo>
                  <a:pt x="17517" y="7248"/>
                  <a:pt x="17398" y="7215"/>
                  <a:pt x="17344" y="7123"/>
                </a:cubicBezTo>
                <a:lnTo>
                  <a:pt x="17258" y="6971"/>
                </a:lnTo>
                <a:cubicBezTo>
                  <a:pt x="17204" y="6879"/>
                  <a:pt x="17237" y="6762"/>
                  <a:pt x="17329" y="6708"/>
                </a:cubicBezTo>
                <a:lnTo>
                  <a:pt x="18684" y="5925"/>
                </a:lnTo>
                <a:cubicBezTo>
                  <a:pt x="18707" y="5911"/>
                  <a:pt x="18732" y="5903"/>
                  <a:pt x="18757" y="5900"/>
                </a:cubicBezTo>
                <a:close/>
                <a:moveTo>
                  <a:pt x="10800" y="10439"/>
                </a:moveTo>
                <a:cubicBezTo>
                  <a:pt x="10707" y="10439"/>
                  <a:pt x="10614" y="10475"/>
                  <a:pt x="10544" y="10545"/>
                </a:cubicBezTo>
                <a:cubicBezTo>
                  <a:pt x="10402" y="10686"/>
                  <a:pt x="10402" y="10915"/>
                  <a:pt x="10544" y="11056"/>
                </a:cubicBezTo>
                <a:cubicBezTo>
                  <a:pt x="10685" y="11198"/>
                  <a:pt x="10915" y="11198"/>
                  <a:pt x="11056" y="11056"/>
                </a:cubicBezTo>
                <a:cubicBezTo>
                  <a:pt x="11198" y="10915"/>
                  <a:pt x="11198" y="10686"/>
                  <a:pt x="11056" y="10545"/>
                </a:cubicBezTo>
                <a:cubicBezTo>
                  <a:pt x="10986" y="10475"/>
                  <a:pt x="10893" y="10439"/>
                  <a:pt x="10800" y="10439"/>
                </a:cubicBezTo>
                <a:close/>
                <a:moveTo>
                  <a:pt x="1529" y="10520"/>
                </a:moveTo>
                <a:lnTo>
                  <a:pt x="3095" y="10520"/>
                </a:lnTo>
                <a:cubicBezTo>
                  <a:pt x="3203" y="10520"/>
                  <a:pt x="3289" y="10606"/>
                  <a:pt x="3289" y="10714"/>
                </a:cubicBezTo>
                <a:lnTo>
                  <a:pt x="3289" y="10886"/>
                </a:lnTo>
                <a:cubicBezTo>
                  <a:pt x="3289" y="10994"/>
                  <a:pt x="3203" y="11082"/>
                  <a:pt x="3095" y="11082"/>
                </a:cubicBezTo>
                <a:lnTo>
                  <a:pt x="1529" y="11082"/>
                </a:lnTo>
                <a:cubicBezTo>
                  <a:pt x="1426" y="11082"/>
                  <a:pt x="1333" y="10994"/>
                  <a:pt x="1333" y="10886"/>
                </a:cubicBezTo>
                <a:lnTo>
                  <a:pt x="1333" y="10714"/>
                </a:lnTo>
                <a:cubicBezTo>
                  <a:pt x="1333" y="10606"/>
                  <a:pt x="1421" y="10520"/>
                  <a:pt x="1529" y="10520"/>
                </a:cubicBezTo>
                <a:close/>
                <a:moveTo>
                  <a:pt x="18500" y="10520"/>
                </a:moveTo>
                <a:lnTo>
                  <a:pt x="20066" y="10520"/>
                </a:lnTo>
                <a:cubicBezTo>
                  <a:pt x="20174" y="10520"/>
                  <a:pt x="20260" y="10606"/>
                  <a:pt x="20260" y="10714"/>
                </a:cubicBezTo>
                <a:lnTo>
                  <a:pt x="20260" y="10886"/>
                </a:lnTo>
                <a:cubicBezTo>
                  <a:pt x="20260" y="10994"/>
                  <a:pt x="20174" y="11082"/>
                  <a:pt x="20066" y="11082"/>
                </a:cubicBezTo>
                <a:lnTo>
                  <a:pt x="18500" y="11082"/>
                </a:lnTo>
                <a:cubicBezTo>
                  <a:pt x="18392" y="11082"/>
                  <a:pt x="18306" y="10994"/>
                  <a:pt x="18306" y="10886"/>
                </a:cubicBezTo>
                <a:lnTo>
                  <a:pt x="18306" y="10714"/>
                </a:lnTo>
                <a:cubicBezTo>
                  <a:pt x="18306" y="10606"/>
                  <a:pt x="18392" y="10520"/>
                  <a:pt x="18500" y="10520"/>
                </a:cubicBezTo>
                <a:close/>
                <a:moveTo>
                  <a:pt x="4058" y="14383"/>
                </a:moveTo>
                <a:cubicBezTo>
                  <a:pt x="4133" y="14373"/>
                  <a:pt x="4209" y="14408"/>
                  <a:pt x="4249" y="14477"/>
                </a:cubicBezTo>
                <a:lnTo>
                  <a:pt x="4337" y="14629"/>
                </a:lnTo>
                <a:cubicBezTo>
                  <a:pt x="4391" y="14721"/>
                  <a:pt x="4358" y="14840"/>
                  <a:pt x="4266" y="14894"/>
                </a:cubicBezTo>
                <a:lnTo>
                  <a:pt x="2911" y="15677"/>
                </a:lnTo>
                <a:cubicBezTo>
                  <a:pt x="2819" y="15731"/>
                  <a:pt x="2700" y="15698"/>
                  <a:pt x="2646" y="15606"/>
                </a:cubicBezTo>
                <a:lnTo>
                  <a:pt x="2560" y="15456"/>
                </a:lnTo>
                <a:cubicBezTo>
                  <a:pt x="2506" y="15364"/>
                  <a:pt x="2537" y="15245"/>
                  <a:pt x="2629" y="15191"/>
                </a:cubicBezTo>
                <a:lnTo>
                  <a:pt x="3986" y="14408"/>
                </a:lnTo>
                <a:cubicBezTo>
                  <a:pt x="4009" y="14394"/>
                  <a:pt x="4034" y="14386"/>
                  <a:pt x="4058" y="14383"/>
                </a:cubicBezTo>
                <a:close/>
                <a:moveTo>
                  <a:pt x="17536" y="14383"/>
                </a:moveTo>
                <a:cubicBezTo>
                  <a:pt x="17561" y="14386"/>
                  <a:pt x="17586" y="14394"/>
                  <a:pt x="17609" y="14408"/>
                </a:cubicBezTo>
                <a:lnTo>
                  <a:pt x="18964" y="15191"/>
                </a:lnTo>
                <a:cubicBezTo>
                  <a:pt x="19056" y="15245"/>
                  <a:pt x="19089" y="15364"/>
                  <a:pt x="19035" y="15456"/>
                </a:cubicBezTo>
                <a:lnTo>
                  <a:pt x="18949" y="15606"/>
                </a:lnTo>
                <a:cubicBezTo>
                  <a:pt x="18895" y="15698"/>
                  <a:pt x="18776" y="15731"/>
                  <a:pt x="18684" y="15677"/>
                </a:cubicBezTo>
                <a:lnTo>
                  <a:pt x="17329" y="14894"/>
                </a:lnTo>
                <a:cubicBezTo>
                  <a:pt x="17237" y="14840"/>
                  <a:pt x="17204" y="14721"/>
                  <a:pt x="17258" y="14629"/>
                </a:cubicBezTo>
                <a:lnTo>
                  <a:pt x="17344" y="14477"/>
                </a:lnTo>
                <a:cubicBezTo>
                  <a:pt x="17385" y="14408"/>
                  <a:pt x="17462" y="14373"/>
                  <a:pt x="17536" y="14383"/>
                </a:cubicBezTo>
                <a:close/>
                <a:moveTo>
                  <a:pt x="6893" y="17240"/>
                </a:moveTo>
                <a:cubicBezTo>
                  <a:pt x="6918" y="17243"/>
                  <a:pt x="6943" y="17251"/>
                  <a:pt x="6966" y="17265"/>
                </a:cubicBezTo>
                <a:lnTo>
                  <a:pt x="7118" y="17351"/>
                </a:lnTo>
                <a:cubicBezTo>
                  <a:pt x="7210" y="17399"/>
                  <a:pt x="7241" y="17519"/>
                  <a:pt x="7187" y="17616"/>
                </a:cubicBezTo>
                <a:lnTo>
                  <a:pt x="6404" y="18971"/>
                </a:lnTo>
                <a:cubicBezTo>
                  <a:pt x="6350" y="19063"/>
                  <a:pt x="6231" y="19094"/>
                  <a:pt x="6139" y="19040"/>
                </a:cubicBezTo>
                <a:lnTo>
                  <a:pt x="5989" y="18954"/>
                </a:lnTo>
                <a:cubicBezTo>
                  <a:pt x="5897" y="18900"/>
                  <a:pt x="5864" y="18781"/>
                  <a:pt x="5918" y="18689"/>
                </a:cubicBezTo>
                <a:lnTo>
                  <a:pt x="6701" y="17334"/>
                </a:lnTo>
                <a:cubicBezTo>
                  <a:pt x="6742" y="17265"/>
                  <a:pt x="6819" y="17230"/>
                  <a:pt x="6893" y="17240"/>
                </a:cubicBezTo>
                <a:close/>
                <a:moveTo>
                  <a:pt x="14696" y="17240"/>
                </a:moveTo>
                <a:cubicBezTo>
                  <a:pt x="14771" y="17230"/>
                  <a:pt x="14847" y="17265"/>
                  <a:pt x="14887" y="17334"/>
                </a:cubicBezTo>
                <a:lnTo>
                  <a:pt x="15670" y="18689"/>
                </a:lnTo>
                <a:cubicBezTo>
                  <a:pt x="15730" y="18781"/>
                  <a:pt x="15698" y="18900"/>
                  <a:pt x="15601" y="18954"/>
                </a:cubicBezTo>
                <a:lnTo>
                  <a:pt x="15449" y="19040"/>
                </a:lnTo>
                <a:cubicBezTo>
                  <a:pt x="15357" y="19094"/>
                  <a:pt x="15238" y="19063"/>
                  <a:pt x="15184" y="18971"/>
                </a:cubicBezTo>
                <a:lnTo>
                  <a:pt x="14401" y="17616"/>
                </a:lnTo>
                <a:cubicBezTo>
                  <a:pt x="14347" y="17524"/>
                  <a:pt x="14380" y="17405"/>
                  <a:pt x="14472" y="17351"/>
                </a:cubicBezTo>
                <a:lnTo>
                  <a:pt x="14624" y="17265"/>
                </a:lnTo>
                <a:cubicBezTo>
                  <a:pt x="14647" y="17251"/>
                  <a:pt x="14672" y="17243"/>
                  <a:pt x="14696" y="17240"/>
                </a:cubicBezTo>
                <a:close/>
                <a:moveTo>
                  <a:pt x="10714" y="18306"/>
                </a:moveTo>
                <a:lnTo>
                  <a:pt x="10886" y="18306"/>
                </a:lnTo>
                <a:cubicBezTo>
                  <a:pt x="10994" y="18306"/>
                  <a:pt x="11080" y="18392"/>
                  <a:pt x="11080" y="18500"/>
                </a:cubicBezTo>
                <a:lnTo>
                  <a:pt x="11080" y="20066"/>
                </a:lnTo>
                <a:cubicBezTo>
                  <a:pt x="11080" y="20174"/>
                  <a:pt x="10994" y="20262"/>
                  <a:pt x="10886" y="20262"/>
                </a:cubicBezTo>
                <a:lnTo>
                  <a:pt x="10714" y="20262"/>
                </a:lnTo>
                <a:cubicBezTo>
                  <a:pt x="10606" y="20262"/>
                  <a:pt x="10520" y="20174"/>
                  <a:pt x="10520" y="20066"/>
                </a:cubicBezTo>
                <a:lnTo>
                  <a:pt x="10520" y="18500"/>
                </a:lnTo>
                <a:cubicBezTo>
                  <a:pt x="10520" y="18392"/>
                  <a:pt x="10606" y="18306"/>
                  <a:pt x="10714" y="18306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15000" p14:dur="2000">
        <p:dissolve/>
      </p:transition>
    </mc:Choice>
    <mc:Fallback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2A00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mm-flywheel_1.png" descr="mm-flywheel_1.png"/>
          <p:cNvPicPr>
            <a:picLocks noChangeAspect="1"/>
          </p:cNvPicPr>
          <p:nvPr/>
        </p:nvPicPr>
        <p:blipFill>
          <a:blip r:embed="rId2">
            <a:alphaModFix amt="49787"/>
            <a:extLst/>
          </a:blip>
          <a:srcRect l="36912" t="36912" r="0" b="0"/>
          <a:stretch>
            <a:fillRect/>
          </a:stretch>
        </p:blipFill>
        <p:spPr>
          <a:xfrm>
            <a:off x="0" y="0"/>
            <a:ext cx="8565500" cy="8653127"/>
          </a:xfrm>
          <a:prstGeom prst="rect">
            <a:avLst/>
          </a:prstGeom>
          <a:ln w="12700">
            <a:miter lim="400000"/>
          </a:ln>
        </p:spPr>
      </p:pic>
      <p:sp>
        <p:nvSpPr>
          <p:cNvPr id="379" name="2 MINUTO PARA ESCRIBIR TUS IDEAS."/>
          <p:cNvSpPr txBox="1"/>
          <p:nvPr/>
        </p:nvSpPr>
        <p:spPr>
          <a:xfrm>
            <a:off x="7266304" y="10236200"/>
            <a:ext cx="11911966" cy="9652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000">
                <a:solidFill>
                  <a:srgbClr val="344154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b="1">
                <a:latin typeface="Avenir Next Regular"/>
                <a:ea typeface="Avenir Next Regular"/>
                <a:cs typeface="Avenir Next Regular"/>
                <a:sym typeface="Avenir Next Regular"/>
              </a:rPr>
              <a:t> 2</a:t>
            </a:r>
            <a:r>
              <a:rPr>
                <a:latin typeface="Avenir Next Heavy"/>
                <a:ea typeface="Avenir Next Heavy"/>
                <a:cs typeface="Avenir Next Heavy"/>
                <a:sym typeface="Avenir Next Heavy"/>
              </a:rPr>
              <a:t> MINUTO </a:t>
            </a:r>
            <a:r>
              <a:t>PARA ESCRIBIR TUS IDEAS. </a:t>
            </a:r>
          </a:p>
        </p:txBody>
      </p:sp>
      <p:sp>
        <p:nvSpPr>
          <p:cNvPr id="380" name="Clock"/>
          <p:cNvSpPr/>
          <p:nvPr/>
        </p:nvSpPr>
        <p:spPr>
          <a:xfrm>
            <a:off x="5205729" y="10083800"/>
            <a:ext cx="1270001" cy="127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3" y="0"/>
                  <a:pt x="0" y="4833"/>
                  <a:pt x="0" y="10800"/>
                </a:cubicBezTo>
                <a:cubicBezTo>
                  <a:pt x="0" y="16767"/>
                  <a:pt x="4833" y="21600"/>
                  <a:pt x="10800" y="21600"/>
                </a:cubicBezTo>
                <a:cubicBezTo>
                  <a:pt x="16767" y="21600"/>
                  <a:pt x="21600" y="16767"/>
                  <a:pt x="21600" y="10800"/>
                </a:cubicBezTo>
                <a:cubicBezTo>
                  <a:pt x="21600" y="4833"/>
                  <a:pt x="16762" y="0"/>
                  <a:pt x="10800" y="0"/>
                </a:cubicBezTo>
                <a:close/>
                <a:moveTo>
                  <a:pt x="10714" y="1340"/>
                </a:moveTo>
                <a:lnTo>
                  <a:pt x="10886" y="1340"/>
                </a:lnTo>
                <a:cubicBezTo>
                  <a:pt x="10994" y="1340"/>
                  <a:pt x="11080" y="1426"/>
                  <a:pt x="11080" y="1534"/>
                </a:cubicBezTo>
                <a:lnTo>
                  <a:pt x="11080" y="3100"/>
                </a:lnTo>
                <a:cubicBezTo>
                  <a:pt x="11080" y="3208"/>
                  <a:pt x="10994" y="3294"/>
                  <a:pt x="10886" y="3294"/>
                </a:cubicBezTo>
                <a:lnTo>
                  <a:pt x="10714" y="3294"/>
                </a:lnTo>
                <a:cubicBezTo>
                  <a:pt x="10606" y="3294"/>
                  <a:pt x="10520" y="3208"/>
                  <a:pt x="10520" y="3100"/>
                </a:cubicBezTo>
                <a:lnTo>
                  <a:pt x="10520" y="1534"/>
                </a:lnTo>
                <a:cubicBezTo>
                  <a:pt x="10520" y="1426"/>
                  <a:pt x="10606" y="1340"/>
                  <a:pt x="10714" y="1340"/>
                </a:cubicBezTo>
                <a:close/>
                <a:moveTo>
                  <a:pt x="6218" y="2541"/>
                </a:moveTo>
                <a:cubicBezTo>
                  <a:pt x="6293" y="2532"/>
                  <a:pt x="6369" y="2567"/>
                  <a:pt x="6409" y="2636"/>
                </a:cubicBezTo>
                <a:lnTo>
                  <a:pt x="7192" y="3991"/>
                </a:lnTo>
                <a:cubicBezTo>
                  <a:pt x="7246" y="4083"/>
                  <a:pt x="7215" y="4202"/>
                  <a:pt x="7123" y="4256"/>
                </a:cubicBezTo>
                <a:lnTo>
                  <a:pt x="6971" y="4342"/>
                </a:lnTo>
                <a:cubicBezTo>
                  <a:pt x="6879" y="4396"/>
                  <a:pt x="6760" y="4363"/>
                  <a:pt x="6706" y="4271"/>
                </a:cubicBezTo>
                <a:lnTo>
                  <a:pt x="5923" y="2916"/>
                </a:lnTo>
                <a:cubicBezTo>
                  <a:pt x="5869" y="2824"/>
                  <a:pt x="5902" y="2700"/>
                  <a:pt x="5994" y="2651"/>
                </a:cubicBezTo>
                <a:lnTo>
                  <a:pt x="6146" y="2565"/>
                </a:lnTo>
                <a:cubicBezTo>
                  <a:pt x="6169" y="2552"/>
                  <a:pt x="6194" y="2544"/>
                  <a:pt x="6218" y="2541"/>
                </a:cubicBezTo>
                <a:close/>
                <a:moveTo>
                  <a:pt x="15382" y="2541"/>
                </a:moveTo>
                <a:cubicBezTo>
                  <a:pt x="15406" y="2544"/>
                  <a:pt x="15431" y="2552"/>
                  <a:pt x="15454" y="2565"/>
                </a:cubicBezTo>
                <a:lnTo>
                  <a:pt x="15606" y="2651"/>
                </a:lnTo>
                <a:cubicBezTo>
                  <a:pt x="15698" y="2705"/>
                  <a:pt x="15731" y="2824"/>
                  <a:pt x="15677" y="2916"/>
                </a:cubicBezTo>
                <a:lnTo>
                  <a:pt x="14894" y="4271"/>
                </a:lnTo>
                <a:cubicBezTo>
                  <a:pt x="14840" y="4363"/>
                  <a:pt x="14721" y="4396"/>
                  <a:pt x="14629" y="4342"/>
                </a:cubicBezTo>
                <a:lnTo>
                  <a:pt x="14477" y="4256"/>
                </a:lnTo>
                <a:cubicBezTo>
                  <a:pt x="14385" y="4202"/>
                  <a:pt x="14354" y="4083"/>
                  <a:pt x="14408" y="3991"/>
                </a:cubicBezTo>
                <a:lnTo>
                  <a:pt x="15191" y="2636"/>
                </a:lnTo>
                <a:cubicBezTo>
                  <a:pt x="15231" y="2567"/>
                  <a:pt x="15307" y="2532"/>
                  <a:pt x="15382" y="2541"/>
                </a:cubicBezTo>
                <a:close/>
                <a:moveTo>
                  <a:pt x="16951" y="4904"/>
                </a:moveTo>
                <a:lnTo>
                  <a:pt x="17280" y="5282"/>
                </a:lnTo>
                <a:lnTo>
                  <a:pt x="11762" y="10660"/>
                </a:lnTo>
                <a:lnTo>
                  <a:pt x="12221" y="10903"/>
                </a:lnTo>
                <a:lnTo>
                  <a:pt x="11600" y="11978"/>
                </a:lnTo>
                <a:lnTo>
                  <a:pt x="10876" y="11524"/>
                </a:lnTo>
                <a:lnTo>
                  <a:pt x="10265" y="12118"/>
                </a:lnTo>
                <a:lnTo>
                  <a:pt x="9433" y="11205"/>
                </a:lnTo>
                <a:lnTo>
                  <a:pt x="9833" y="10871"/>
                </a:lnTo>
                <a:lnTo>
                  <a:pt x="6161" y="8576"/>
                </a:lnTo>
                <a:lnTo>
                  <a:pt x="6556" y="7896"/>
                </a:lnTo>
                <a:lnTo>
                  <a:pt x="10736" y="10115"/>
                </a:lnTo>
                <a:lnTo>
                  <a:pt x="16951" y="4904"/>
                </a:lnTo>
                <a:close/>
                <a:moveTo>
                  <a:pt x="2838" y="5900"/>
                </a:moveTo>
                <a:cubicBezTo>
                  <a:pt x="2863" y="5903"/>
                  <a:pt x="2888" y="5911"/>
                  <a:pt x="2911" y="5925"/>
                </a:cubicBezTo>
                <a:lnTo>
                  <a:pt x="4266" y="6708"/>
                </a:lnTo>
                <a:cubicBezTo>
                  <a:pt x="4358" y="6762"/>
                  <a:pt x="4391" y="6879"/>
                  <a:pt x="4337" y="6971"/>
                </a:cubicBezTo>
                <a:lnTo>
                  <a:pt x="4249" y="7123"/>
                </a:lnTo>
                <a:cubicBezTo>
                  <a:pt x="4195" y="7215"/>
                  <a:pt x="4078" y="7248"/>
                  <a:pt x="3986" y="7194"/>
                </a:cubicBezTo>
                <a:lnTo>
                  <a:pt x="2629" y="6411"/>
                </a:lnTo>
                <a:cubicBezTo>
                  <a:pt x="2537" y="6357"/>
                  <a:pt x="2506" y="6238"/>
                  <a:pt x="2560" y="6146"/>
                </a:cubicBezTo>
                <a:lnTo>
                  <a:pt x="2646" y="5994"/>
                </a:lnTo>
                <a:cubicBezTo>
                  <a:pt x="2686" y="5925"/>
                  <a:pt x="2764" y="5890"/>
                  <a:pt x="2838" y="5900"/>
                </a:cubicBezTo>
                <a:close/>
                <a:moveTo>
                  <a:pt x="18757" y="5900"/>
                </a:moveTo>
                <a:cubicBezTo>
                  <a:pt x="18831" y="5890"/>
                  <a:pt x="18908" y="5925"/>
                  <a:pt x="18949" y="5994"/>
                </a:cubicBezTo>
                <a:lnTo>
                  <a:pt x="19035" y="6146"/>
                </a:lnTo>
                <a:cubicBezTo>
                  <a:pt x="19089" y="6238"/>
                  <a:pt x="19056" y="6357"/>
                  <a:pt x="18964" y="6411"/>
                </a:cubicBezTo>
                <a:lnTo>
                  <a:pt x="17609" y="7194"/>
                </a:lnTo>
                <a:cubicBezTo>
                  <a:pt x="17517" y="7248"/>
                  <a:pt x="17398" y="7215"/>
                  <a:pt x="17344" y="7123"/>
                </a:cubicBezTo>
                <a:lnTo>
                  <a:pt x="17258" y="6971"/>
                </a:lnTo>
                <a:cubicBezTo>
                  <a:pt x="17204" y="6879"/>
                  <a:pt x="17237" y="6762"/>
                  <a:pt x="17329" y="6708"/>
                </a:cubicBezTo>
                <a:lnTo>
                  <a:pt x="18684" y="5925"/>
                </a:lnTo>
                <a:cubicBezTo>
                  <a:pt x="18707" y="5911"/>
                  <a:pt x="18732" y="5903"/>
                  <a:pt x="18757" y="5900"/>
                </a:cubicBezTo>
                <a:close/>
                <a:moveTo>
                  <a:pt x="10800" y="10439"/>
                </a:moveTo>
                <a:cubicBezTo>
                  <a:pt x="10707" y="10439"/>
                  <a:pt x="10614" y="10475"/>
                  <a:pt x="10544" y="10545"/>
                </a:cubicBezTo>
                <a:cubicBezTo>
                  <a:pt x="10402" y="10686"/>
                  <a:pt x="10402" y="10915"/>
                  <a:pt x="10544" y="11056"/>
                </a:cubicBezTo>
                <a:cubicBezTo>
                  <a:pt x="10685" y="11198"/>
                  <a:pt x="10915" y="11198"/>
                  <a:pt x="11056" y="11056"/>
                </a:cubicBezTo>
                <a:cubicBezTo>
                  <a:pt x="11198" y="10915"/>
                  <a:pt x="11198" y="10686"/>
                  <a:pt x="11056" y="10545"/>
                </a:cubicBezTo>
                <a:cubicBezTo>
                  <a:pt x="10986" y="10475"/>
                  <a:pt x="10893" y="10439"/>
                  <a:pt x="10800" y="10439"/>
                </a:cubicBezTo>
                <a:close/>
                <a:moveTo>
                  <a:pt x="1529" y="10520"/>
                </a:moveTo>
                <a:lnTo>
                  <a:pt x="3095" y="10520"/>
                </a:lnTo>
                <a:cubicBezTo>
                  <a:pt x="3203" y="10520"/>
                  <a:pt x="3289" y="10606"/>
                  <a:pt x="3289" y="10714"/>
                </a:cubicBezTo>
                <a:lnTo>
                  <a:pt x="3289" y="10886"/>
                </a:lnTo>
                <a:cubicBezTo>
                  <a:pt x="3289" y="10994"/>
                  <a:pt x="3203" y="11082"/>
                  <a:pt x="3095" y="11082"/>
                </a:cubicBezTo>
                <a:lnTo>
                  <a:pt x="1529" y="11082"/>
                </a:lnTo>
                <a:cubicBezTo>
                  <a:pt x="1426" y="11082"/>
                  <a:pt x="1333" y="10994"/>
                  <a:pt x="1333" y="10886"/>
                </a:cubicBezTo>
                <a:lnTo>
                  <a:pt x="1333" y="10714"/>
                </a:lnTo>
                <a:cubicBezTo>
                  <a:pt x="1333" y="10606"/>
                  <a:pt x="1421" y="10520"/>
                  <a:pt x="1529" y="10520"/>
                </a:cubicBezTo>
                <a:close/>
                <a:moveTo>
                  <a:pt x="18500" y="10520"/>
                </a:moveTo>
                <a:lnTo>
                  <a:pt x="20066" y="10520"/>
                </a:lnTo>
                <a:cubicBezTo>
                  <a:pt x="20174" y="10520"/>
                  <a:pt x="20260" y="10606"/>
                  <a:pt x="20260" y="10714"/>
                </a:cubicBezTo>
                <a:lnTo>
                  <a:pt x="20260" y="10886"/>
                </a:lnTo>
                <a:cubicBezTo>
                  <a:pt x="20260" y="10994"/>
                  <a:pt x="20174" y="11082"/>
                  <a:pt x="20066" y="11082"/>
                </a:cubicBezTo>
                <a:lnTo>
                  <a:pt x="18500" y="11082"/>
                </a:lnTo>
                <a:cubicBezTo>
                  <a:pt x="18392" y="11082"/>
                  <a:pt x="18306" y="10994"/>
                  <a:pt x="18306" y="10886"/>
                </a:cubicBezTo>
                <a:lnTo>
                  <a:pt x="18306" y="10714"/>
                </a:lnTo>
                <a:cubicBezTo>
                  <a:pt x="18306" y="10606"/>
                  <a:pt x="18392" y="10520"/>
                  <a:pt x="18500" y="10520"/>
                </a:cubicBezTo>
                <a:close/>
                <a:moveTo>
                  <a:pt x="4058" y="14383"/>
                </a:moveTo>
                <a:cubicBezTo>
                  <a:pt x="4133" y="14373"/>
                  <a:pt x="4209" y="14408"/>
                  <a:pt x="4249" y="14477"/>
                </a:cubicBezTo>
                <a:lnTo>
                  <a:pt x="4337" y="14629"/>
                </a:lnTo>
                <a:cubicBezTo>
                  <a:pt x="4391" y="14721"/>
                  <a:pt x="4358" y="14840"/>
                  <a:pt x="4266" y="14894"/>
                </a:cubicBezTo>
                <a:lnTo>
                  <a:pt x="2911" y="15677"/>
                </a:lnTo>
                <a:cubicBezTo>
                  <a:pt x="2819" y="15731"/>
                  <a:pt x="2700" y="15698"/>
                  <a:pt x="2646" y="15606"/>
                </a:cubicBezTo>
                <a:lnTo>
                  <a:pt x="2560" y="15456"/>
                </a:lnTo>
                <a:cubicBezTo>
                  <a:pt x="2506" y="15364"/>
                  <a:pt x="2537" y="15245"/>
                  <a:pt x="2629" y="15191"/>
                </a:cubicBezTo>
                <a:lnTo>
                  <a:pt x="3986" y="14408"/>
                </a:lnTo>
                <a:cubicBezTo>
                  <a:pt x="4009" y="14394"/>
                  <a:pt x="4034" y="14386"/>
                  <a:pt x="4058" y="14383"/>
                </a:cubicBezTo>
                <a:close/>
                <a:moveTo>
                  <a:pt x="17536" y="14383"/>
                </a:moveTo>
                <a:cubicBezTo>
                  <a:pt x="17561" y="14386"/>
                  <a:pt x="17586" y="14394"/>
                  <a:pt x="17609" y="14408"/>
                </a:cubicBezTo>
                <a:lnTo>
                  <a:pt x="18964" y="15191"/>
                </a:lnTo>
                <a:cubicBezTo>
                  <a:pt x="19056" y="15245"/>
                  <a:pt x="19089" y="15364"/>
                  <a:pt x="19035" y="15456"/>
                </a:cubicBezTo>
                <a:lnTo>
                  <a:pt x="18949" y="15606"/>
                </a:lnTo>
                <a:cubicBezTo>
                  <a:pt x="18895" y="15698"/>
                  <a:pt x="18776" y="15731"/>
                  <a:pt x="18684" y="15677"/>
                </a:cubicBezTo>
                <a:lnTo>
                  <a:pt x="17329" y="14894"/>
                </a:lnTo>
                <a:cubicBezTo>
                  <a:pt x="17237" y="14840"/>
                  <a:pt x="17204" y="14721"/>
                  <a:pt x="17258" y="14629"/>
                </a:cubicBezTo>
                <a:lnTo>
                  <a:pt x="17344" y="14477"/>
                </a:lnTo>
                <a:cubicBezTo>
                  <a:pt x="17385" y="14408"/>
                  <a:pt x="17462" y="14373"/>
                  <a:pt x="17536" y="14383"/>
                </a:cubicBezTo>
                <a:close/>
                <a:moveTo>
                  <a:pt x="6893" y="17240"/>
                </a:moveTo>
                <a:cubicBezTo>
                  <a:pt x="6918" y="17243"/>
                  <a:pt x="6943" y="17251"/>
                  <a:pt x="6966" y="17265"/>
                </a:cubicBezTo>
                <a:lnTo>
                  <a:pt x="7118" y="17351"/>
                </a:lnTo>
                <a:cubicBezTo>
                  <a:pt x="7210" y="17399"/>
                  <a:pt x="7241" y="17519"/>
                  <a:pt x="7187" y="17616"/>
                </a:cubicBezTo>
                <a:lnTo>
                  <a:pt x="6404" y="18971"/>
                </a:lnTo>
                <a:cubicBezTo>
                  <a:pt x="6350" y="19063"/>
                  <a:pt x="6231" y="19094"/>
                  <a:pt x="6139" y="19040"/>
                </a:cubicBezTo>
                <a:lnTo>
                  <a:pt x="5989" y="18954"/>
                </a:lnTo>
                <a:cubicBezTo>
                  <a:pt x="5897" y="18900"/>
                  <a:pt x="5864" y="18781"/>
                  <a:pt x="5918" y="18689"/>
                </a:cubicBezTo>
                <a:lnTo>
                  <a:pt x="6701" y="17334"/>
                </a:lnTo>
                <a:cubicBezTo>
                  <a:pt x="6742" y="17265"/>
                  <a:pt x="6819" y="17230"/>
                  <a:pt x="6893" y="17240"/>
                </a:cubicBezTo>
                <a:close/>
                <a:moveTo>
                  <a:pt x="14696" y="17240"/>
                </a:moveTo>
                <a:cubicBezTo>
                  <a:pt x="14771" y="17230"/>
                  <a:pt x="14847" y="17265"/>
                  <a:pt x="14887" y="17334"/>
                </a:cubicBezTo>
                <a:lnTo>
                  <a:pt x="15670" y="18689"/>
                </a:lnTo>
                <a:cubicBezTo>
                  <a:pt x="15730" y="18781"/>
                  <a:pt x="15698" y="18900"/>
                  <a:pt x="15601" y="18954"/>
                </a:cubicBezTo>
                <a:lnTo>
                  <a:pt x="15449" y="19040"/>
                </a:lnTo>
                <a:cubicBezTo>
                  <a:pt x="15357" y="19094"/>
                  <a:pt x="15238" y="19063"/>
                  <a:pt x="15184" y="18971"/>
                </a:cubicBezTo>
                <a:lnTo>
                  <a:pt x="14401" y="17616"/>
                </a:lnTo>
                <a:cubicBezTo>
                  <a:pt x="14347" y="17524"/>
                  <a:pt x="14380" y="17405"/>
                  <a:pt x="14472" y="17351"/>
                </a:cubicBezTo>
                <a:lnTo>
                  <a:pt x="14624" y="17265"/>
                </a:lnTo>
                <a:cubicBezTo>
                  <a:pt x="14647" y="17251"/>
                  <a:pt x="14672" y="17243"/>
                  <a:pt x="14696" y="17240"/>
                </a:cubicBezTo>
                <a:close/>
                <a:moveTo>
                  <a:pt x="10714" y="18306"/>
                </a:moveTo>
                <a:lnTo>
                  <a:pt x="10886" y="18306"/>
                </a:lnTo>
                <a:cubicBezTo>
                  <a:pt x="10994" y="18306"/>
                  <a:pt x="11080" y="18392"/>
                  <a:pt x="11080" y="18500"/>
                </a:cubicBezTo>
                <a:lnTo>
                  <a:pt x="11080" y="20066"/>
                </a:lnTo>
                <a:cubicBezTo>
                  <a:pt x="11080" y="20174"/>
                  <a:pt x="10994" y="20262"/>
                  <a:pt x="10886" y="20262"/>
                </a:cubicBezTo>
                <a:lnTo>
                  <a:pt x="10714" y="20262"/>
                </a:lnTo>
                <a:cubicBezTo>
                  <a:pt x="10606" y="20262"/>
                  <a:pt x="10520" y="20174"/>
                  <a:pt x="10520" y="20066"/>
                </a:cubicBezTo>
                <a:lnTo>
                  <a:pt x="10520" y="18500"/>
                </a:lnTo>
                <a:cubicBezTo>
                  <a:pt x="10520" y="18392"/>
                  <a:pt x="10606" y="18306"/>
                  <a:pt x="10714" y="18306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2D44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381" name="mm-P-2.png" descr="mm-P-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219703" y="948729"/>
            <a:ext cx="8005169" cy="80051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0" advTm="120000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2D4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mm-flywheel_1.png" descr="mm-flywheel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418644" y="-7902114"/>
            <a:ext cx="29221288" cy="29520228"/>
          </a:xfrm>
          <a:prstGeom prst="rect">
            <a:avLst/>
          </a:prstGeom>
          <a:ln w="12700">
            <a:miter lim="400000"/>
          </a:ln>
        </p:spPr>
      </p:pic>
      <p:sp>
        <p:nvSpPr>
          <p:cNvPr id="384" name="¡TIEMPO!"/>
          <p:cNvSpPr txBox="1"/>
          <p:nvPr/>
        </p:nvSpPr>
        <p:spPr>
          <a:xfrm>
            <a:off x="6550659" y="5600699"/>
            <a:ext cx="11282681" cy="184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spc="5000" sz="10000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¡TIEMPO!</a:t>
            </a:r>
          </a:p>
        </p:txBody>
      </p:sp>
      <p:sp>
        <p:nvSpPr>
          <p:cNvPr id="385" name="Clock"/>
          <p:cNvSpPr/>
          <p:nvPr/>
        </p:nvSpPr>
        <p:spPr>
          <a:xfrm>
            <a:off x="11557000" y="8102600"/>
            <a:ext cx="1270000" cy="127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3" y="0"/>
                  <a:pt x="0" y="4833"/>
                  <a:pt x="0" y="10800"/>
                </a:cubicBezTo>
                <a:cubicBezTo>
                  <a:pt x="0" y="16767"/>
                  <a:pt x="4833" y="21600"/>
                  <a:pt x="10800" y="21600"/>
                </a:cubicBezTo>
                <a:cubicBezTo>
                  <a:pt x="16767" y="21600"/>
                  <a:pt x="21600" y="16767"/>
                  <a:pt x="21600" y="10800"/>
                </a:cubicBezTo>
                <a:cubicBezTo>
                  <a:pt x="21600" y="4833"/>
                  <a:pt x="16762" y="0"/>
                  <a:pt x="10800" y="0"/>
                </a:cubicBezTo>
                <a:close/>
                <a:moveTo>
                  <a:pt x="10714" y="1340"/>
                </a:moveTo>
                <a:lnTo>
                  <a:pt x="10886" y="1340"/>
                </a:lnTo>
                <a:cubicBezTo>
                  <a:pt x="10994" y="1340"/>
                  <a:pt x="11080" y="1426"/>
                  <a:pt x="11080" y="1534"/>
                </a:cubicBezTo>
                <a:lnTo>
                  <a:pt x="11080" y="3100"/>
                </a:lnTo>
                <a:cubicBezTo>
                  <a:pt x="11080" y="3208"/>
                  <a:pt x="10994" y="3294"/>
                  <a:pt x="10886" y="3294"/>
                </a:cubicBezTo>
                <a:lnTo>
                  <a:pt x="10714" y="3294"/>
                </a:lnTo>
                <a:cubicBezTo>
                  <a:pt x="10606" y="3294"/>
                  <a:pt x="10520" y="3208"/>
                  <a:pt x="10520" y="3100"/>
                </a:cubicBezTo>
                <a:lnTo>
                  <a:pt x="10520" y="1534"/>
                </a:lnTo>
                <a:cubicBezTo>
                  <a:pt x="10520" y="1426"/>
                  <a:pt x="10606" y="1340"/>
                  <a:pt x="10714" y="1340"/>
                </a:cubicBezTo>
                <a:close/>
                <a:moveTo>
                  <a:pt x="6218" y="2541"/>
                </a:moveTo>
                <a:cubicBezTo>
                  <a:pt x="6293" y="2532"/>
                  <a:pt x="6369" y="2567"/>
                  <a:pt x="6409" y="2636"/>
                </a:cubicBezTo>
                <a:lnTo>
                  <a:pt x="7192" y="3991"/>
                </a:lnTo>
                <a:cubicBezTo>
                  <a:pt x="7246" y="4083"/>
                  <a:pt x="7215" y="4202"/>
                  <a:pt x="7123" y="4256"/>
                </a:cubicBezTo>
                <a:lnTo>
                  <a:pt x="6971" y="4342"/>
                </a:lnTo>
                <a:cubicBezTo>
                  <a:pt x="6879" y="4396"/>
                  <a:pt x="6760" y="4363"/>
                  <a:pt x="6706" y="4271"/>
                </a:cubicBezTo>
                <a:lnTo>
                  <a:pt x="5923" y="2916"/>
                </a:lnTo>
                <a:cubicBezTo>
                  <a:pt x="5869" y="2824"/>
                  <a:pt x="5902" y="2700"/>
                  <a:pt x="5994" y="2651"/>
                </a:cubicBezTo>
                <a:lnTo>
                  <a:pt x="6146" y="2565"/>
                </a:lnTo>
                <a:cubicBezTo>
                  <a:pt x="6169" y="2552"/>
                  <a:pt x="6194" y="2544"/>
                  <a:pt x="6218" y="2541"/>
                </a:cubicBezTo>
                <a:close/>
                <a:moveTo>
                  <a:pt x="15382" y="2541"/>
                </a:moveTo>
                <a:cubicBezTo>
                  <a:pt x="15406" y="2544"/>
                  <a:pt x="15431" y="2552"/>
                  <a:pt x="15454" y="2565"/>
                </a:cubicBezTo>
                <a:lnTo>
                  <a:pt x="15606" y="2651"/>
                </a:lnTo>
                <a:cubicBezTo>
                  <a:pt x="15698" y="2705"/>
                  <a:pt x="15731" y="2824"/>
                  <a:pt x="15677" y="2916"/>
                </a:cubicBezTo>
                <a:lnTo>
                  <a:pt x="14894" y="4271"/>
                </a:lnTo>
                <a:cubicBezTo>
                  <a:pt x="14840" y="4363"/>
                  <a:pt x="14721" y="4396"/>
                  <a:pt x="14629" y="4342"/>
                </a:cubicBezTo>
                <a:lnTo>
                  <a:pt x="14477" y="4256"/>
                </a:lnTo>
                <a:cubicBezTo>
                  <a:pt x="14385" y="4202"/>
                  <a:pt x="14354" y="4083"/>
                  <a:pt x="14408" y="3991"/>
                </a:cubicBezTo>
                <a:lnTo>
                  <a:pt x="15191" y="2636"/>
                </a:lnTo>
                <a:cubicBezTo>
                  <a:pt x="15231" y="2567"/>
                  <a:pt x="15307" y="2532"/>
                  <a:pt x="15382" y="2541"/>
                </a:cubicBezTo>
                <a:close/>
                <a:moveTo>
                  <a:pt x="16951" y="4904"/>
                </a:moveTo>
                <a:lnTo>
                  <a:pt x="17280" y="5282"/>
                </a:lnTo>
                <a:lnTo>
                  <a:pt x="11762" y="10660"/>
                </a:lnTo>
                <a:lnTo>
                  <a:pt x="12221" y="10903"/>
                </a:lnTo>
                <a:lnTo>
                  <a:pt x="11600" y="11978"/>
                </a:lnTo>
                <a:lnTo>
                  <a:pt x="10876" y="11524"/>
                </a:lnTo>
                <a:lnTo>
                  <a:pt x="10265" y="12118"/>
                </a:lnTo>
                <a:lnTo>
                  <a:pt x="9433" y="11205"/>
                </a:lnTo>
                <a:lnTo>
                  <a:pt x="9833" y="10871"/>
                </a:lnTo>
                <a:lnTo>
                  <a:pt x="6161" y="8576"/>
                </a:lnTo>
                <a:lnTo>
                  <a:pt x="6556" y="7896"/>
                </a:lnTo>
                <a:lnTo>
                  <a:pt x="10736" y="10115"/>
                </a:lnTo>
                <a:lnTo>
                  <a:pt x="16951" y="4904"/>
                </a:lnTo>
                <a:close/>
                <a:moveTo>
                  <a:pt x="2838" y="5900"/>
                </a:moveTo>
                <a:cubicBezTo>
                  <a:pt x="2863" y="5903"/>
                  <a:pt x="2888" y="5911"/>
                  <a:pt x="2911" y="5925"/>
                </a:cubicBezTo>
                <a:lnTo>
                  <a:pt x="4266" y="6708"/>
                </a:lnTo>
                <a:cubicBezTo>
                  <a:pt x="4358" y="6762"/>
                  <a:pt x="4391" y="6879"/>
                  <a:pt x="4337" y="6971"/>
                </a:cubicBezTo>
                <a:lnTo>
                  <a:pt x="4249" y="7123"/>
                </a:lnTo>
                <a:cubicBezTo>
                  <a:pt x="4195" y="7215"/>
                  <a:pt x="4078" y="7248"/>
                  <a:pt x="3986" y="7194"/>
                </a:cubicBezTo>
                <a:lnTo>
                  <a:pt x="2629" y="6411"/>
                </a:lnTo>
                <a:cubicBezTo>
                  <a:pt x="2537" y="6357"/>
                  <a:pt x="2506" y="6238"/>
                  <a:pt x="2560" y="6146"/>
                </a:cubicBezTo>
                <a:lnTo>
                  <a:pt x="2646" y="5994"/>
                </a:lnTo>
                <a:cubicBezTo>
                  <a:pt x="2686" y="5925"/>
                  <a:pt x="2764" y="5890"/>
                  <a:pt x="2838" y="5900"/>
                </a:cubicBezTo>
                <a:close/>
                <a:moveTo>
                  <a:pt x="18757" y="5900"/>
                </a:moveTo>
                <a:cubicBezTo>
                  <a:pt x="18831" y="5890"/>
                  <a:pt x="18908" y="5925"/>
                  <a:pt x="18949" y="5994"/>
                </a:cubicBezTo>
                <a:lnTo>
                  <a:pt x="19035" y="6146"/>
                </a:lnTo>
                <a:cubicBezTo>
                  <a:pt x="19089" y="6238"/>
                  <a:pt x="19056" y="6357"/>
                  <a:pt x="18964" y="6411"/>
                </a:cubicBezTo>
                <a:lnTo>
                  <a:pt x="17609" y="7194"/>
                </a:lnTo>
                <a:cubicBezTo>
                  <a:pt x="17517" y="7248"/>
                  <a:pt x="17398" y="7215"/>
                  <a:pt x="17344" y="7123"/>
                </a:cubicBezTo>
                <a:lnTo>
                  <a:pt x="17258" y="6971"/>
                </a:lnTo>
                <a:cubicBezTo>
                  <a:pt x="17204" y="6879"/>
                  <a:pt x="17237" y="6762"/>
                  <a:pt x="17329" y="6708"/>
                </a:cubicBezTo>
                <a:lnTo>
                  <a:pt x="18684" y="5925"/>
                </a:lnTo>
                <a:cubicBezTo>
                  <a:pt x="18707" y="5911"/>
                  <a:pt x="18732" y="5903"/>
                  <a:pt x="18757" y="5900"/>
                </a:cubicBezTo>
                <a:close/>
                <a:moveTo>
                  <a:pt x="10800" y="10439"/>
                </a:moveTo>
                <a:cubicBezTo>
                  <a:pt x="10707" y="10439"/>
                  <a:pt x="10614" y="10475"/>
                  <a:pt x="10544" y="10545"/>
                </a:cubicBezTo>
                <a:cubicBezTo>
                  <a:pt x="10402" y="10686"/>
                  <a:pt x="10402" y="10915"/>
                  <a:pt x="10544" y="11056"/>
                </a:cubicBezTo>
                <a:cubicBezTo>
                  <a:pt x="10685" y="11198"/>
                  <a:pt x="10915" y="11198"/>
                  <a:pt x="11056" y="11056"/>
                </a:cubicBezTo>
                <a:cubicBezTo>
                  <a:pt x="11198" y="10915"/>
                  <a:pt x="11198" y="10686"/>
                  <a:pt x="11056" y="10545"/>
                </a:cubicBezTo>
                <a:cubicBezTo>
                  <a:pt x="10986" y="10475"/>
                  <a:pt x="10893" y="10439"/>
                  <a:pt x="10800" y="10439"/>
                </a:cubicBezTo>
                <a:close/>
                <a:moveTo>
                  <a:pt x="1529" y="10520"/>
                </a:moveTo>
                <a:lnTo>
                  <a:pt x="3095" y="10520"/>
                </a:lnTo>
                <a:cubicBezTo>
                  <a:pt x="3203" y="10520"/>
                  <a:pt x="3289" y="10606"/>
                  <a:pt x="3289" y="10714"/>
                </a:cubicBezTo>
                <a:lnTo>
                  <a:pt x="3289" y="10886"/>
                </a:lnTo>
                <a:cubicBezTo>
                  <a:pt x="3289" y="10994"/>
                  <a:pt x="3203" y="11082"/>
                  <a:pt x="3095" y="11082"/>
                </a:cubicBezTo>
                <a:lnTo>
                  <a:pt x="1529" y="11082"/>
                </a:lnTo>
                <a:cubicBezTo>
                  <a:pt x="1426" y="11082"/>
                  <a:pt x="1333" y="10994"/>
                  <a:pt x="1333" y="10886"/>
                </a:cubicBezTo>
                <a:lnTo>
                  <a:pt x="1333" y="10714"/>
                </a:lnTo>
                <a:cubicBezTo>
                  <a:pt x="1333" y="10606"/>
                  <a:pt x="1421" y="10520"/>
                  <a:pt x="1529" y="10520"/>
                </a:cubicBezTo>
                <a:close/>
                <a:moveTo>
                  <a:pt x="18500" y="10520"/>
                </a:moveTo>
                <a:lnTo>
                  <a:pt x="20066" y="10520"/>
                </a:lnTo>
                <a:cubicBezTo>
                  <a:pt x="20174" y="10520"/>
                  <a:pt x="20260" y="10606"/>
                  <a:pt x="20260" y="10714"/>
                </a:cubicBezTo>
                <a:lnTo>
                  <a:pt x="20260" y="10886"/>
                </a:lnTo>
                <a:cubicBezTo>
                  <a:pt x="20260" y="10994"/>
                  <a:pt x="20174" y="11082"/>
                  <a:pt x="20066" y="11082"/>
                </a:cubicBezTo>
                <a:lnTo>
                  <a:pt x="18500" y="11082"/>
                </a:lnTo>
                <a:cubicBezTo>
                  <a:pt x="18392" y="11082"/>
                  <a:pt x="18306" y="10994"/>
                  <a:pt x="18306" y="10886"/>
                </a:cubicBezTo>
                <a:lnTo>
                  <a:pt x="18306" y="10714"/>
                </a:lnTo>
                <a:cubicBezTo>
                  <a:pt x="18306" y="10606"/>
                  <a:pt x="18392" y="10520"/>
                  <a:pt x="18500" y="10520"/>
                </a:cubicBezTo>
                <a:close/>
                <a:moveTo>
                  <a:pt x="4058" y="14383"/>
                </a:moveTo>
                <a:cubicBezTo>
                  <a:pt x="4133" y="14373"/>
                  <a:pt x="4209" y="14408"/>
                  <a:pt x="4249" y="14477"/>
                </a:cubicBezTo>
                <a:lnTo>
                  <a:pt x="4337" y="14629"/>
                </a:lnTo>
                <a:cubicBezTo>
                  <a:pt x="4391" y="14721"/>
                  <a:pt x="4358" y="14840"/>
                  <a:pt x="4266" y="14894"/>
                </a:cubicBezTo>
                <a:lnTo>
                  <a:pt x="2911" y="15677"/>
                </a:lnTo>
                <a:cubicBezTo>
                  <a:pt x="2819" y="15731"/>
                  <a:pt x="2700" y="15698"/>
                  <a:pt x="2646" y="15606"/>
                </a:cubicBezTo>
                <a:lnTo>
                  <a:pt x="2560" y="15456"/>
                </a:lnTo>
                <a:cubicBezTo>
                  <a:pt x="2506" y="15364"/>
                  <a:pt x="2537" y="15245"/>
                  <a:pt x="2629" y="15191"/>
                </a:cubicBezTo>
                <a:lnTo>
                  <a:pt x="3986" y="14408"/>
                </a:lnTo>
                <a:cubicBezTo>
                  <a:pt x="4009" y="14394"/>
                  <a:pt x="4034" y="14386"/>
                  <a:pt x="4058" y="14383"/>
                </a:cubicBezTo>
                <a:close/>
                <a:moveTo>
                  <a:pt x="17536" y="14383"/>
                </a:moveTo>
                <a:cubicBezTo>
                  <a:pt x="17561" y="14386"/>
                  <a:pt x="17586" y="14394"/>
                  <a:pt x="17609" y="14408"/>
                </a:cubicBezTo>
                <a:lnTo>
                  <a:pt x="18964" y="15191"/>
                </a:lnTo>
                <a:cubicBezTo>
                  <a:pt x="19056" y="15245"/>
                  <a:pt x="19089" y="15364"/>
                  <a:pt x="19035" y="15456"/>
                </a:cubicBezTo>
                <a:lnTo>
                  <a:pt x="18949" y="15606"/>
                </a:lnTo>
                <a:cubicBezTo>
                  <a:pt x="18895" y="15698"/>
                  <a:pt x="18776" y="15731"/>
                  <a:pt x="18684" y="15677"/>
                </a:cubicBezTo>
                <a:lnTo>
                  <a:pt x="17329" y="14894"/>
                </a:lnTo>
                <a:cubicBezTo>
                  <a:pt x="17237" y="14840"/>
                  <a:pt x="17204" y="14721"/>
                  <a:pt x="17258" y="14629"/>
                </a:cubicBezTo>
                <a:lnTo>
                  <a:pt x="17344" y="14477"/>
                </a:lnTo>
                <a:cubicBezTo>
                  <a:pt x="17385" y="14408"/>
                  <a:pt x="17462" y="14373"/>
                  <a:pt x="17536" y="14383"/>
                </a:cubicBezTo>
                <a:close/>
                <a:moveTo>
                  <a:pt x="6893" y="17240"/>
                </a:moveTo>
                <a:cubicBezTo>
                  <a:pt x="6918" y="17243"/>
                  <a:pt x="6943" y="17251"/>
                  <a:pt x="6966" y="17265"/>
                </a:cubicBezTo>
                <a:lnTo>
                  <a:pt x="7118" y="17351"/>
                </a:lnTo>
                <a:cubicBezTo>
                  <a:pt x="7210" y="17399"/>
                  <a:pt x="7241" y="17519"/>
                  <a:pt x="7187" y="17616"/>
                </a:cubicBezTo>
                <a:lnTo>
                  <a:pt x="6404" y="18971"/>
                </a:lnTo>
                <a:cubicBezTo>
                  <a:pt x="6350" y="19063"/>
                  <a:pt x="6231" y="19094"/>
                  <a:pt x="6139" y="19040"/>
                </a:cubicBezTo>
                <a:lnTo>
                  <a:pt x="5989" y="18954"/>
                </a:lnTo>
                <a:cubicBezTo>
                  <a:pt x="5897" y="18900"/>
                  <a:pt x="5864" y="18781"/>
                  <a:pt x="5918" y="18689"/>
                </a:cubicBezTo>
                <a:lnTo>
                  <a:pt x="6701" y="17334"/>
                </a:lnTo>
                <a:cubicBezTo>
                  <a:pt x="6742" y="17265"/>
                  <a:pt x="6819" y="17230"/>
                  <a:pt x="6893" y="17240"/>
                </a:cubicBezTo>
                <a:close/>
                <a:moveTo>
                  <a:pt x="14696" y="17240"/>
                </a:moveTo>
                <a:cubicBezTo>
                  <a:pt x="14771" y="17230"/>
                  <a:pt x="14847" y="17265"/>
                  <a:pt x="14887" y="17334"/>
                </a:cubicBezTo>
                <a:lnTo>
                  <a:pt x="15670" y="18689"/>
                </a:lnTo>
                <a:cubicBezTo>
                  <a:pt x="15730" y="18781"/>
                  <a:pt x="15698" y="18900"/>
                  <a:pt x="15601" y="18954"/>
                </a:cubicBezTo>
                <a:lnTo>
                  <a:pt x="15449" y="19040"/>
                </a:lnTo>
                <a:cubicBezTo>
                  <a:pt x="15357" y="19094"/>
                  <a:pt x="15238" y="19063"/>
                  <a:pt x="15184" y="18971"/>
                </a:cubicBezTo>
                <a:lnTo>
                  <a:pt x="14401" y="17616"/>
                </a:lnTo>
                <a:cubicBezTo>
                  <a:pt x="14347" y="17524"/>
                  <a:pt x="14380" y="17405"/>
                  <a:pt x="14472" y="17351"/>
                </a:cubicBezTo>
                <a:lnTo>
                  <a:pt x="14624" y="17265"/>
                </a:lnTo>
                <a:cubicBezTo>
                  <a:pt x="14647" y="17251"/>
                  <a:pt x="14672" y="17243"/>
                  <a:pt x="14696" y="17240"/>
                </a:cubicBezTo>
                <a:close/>
                <a:moveTo>
                  <a:pt x="10714" y="18306"/>
                </a:moveTo>
                <a:lnTo>
                  <a:pt x="10886" y="18306"/>
                </a:lnTo>
                <a:cubicBezTo>
                  <a:pt x="10994" y="18306"/>
                  <a:pt x="11080" y="18392"/>
                  <a:pt x="11080" y="18500"/>
                </a:cubicBezTo>
                <a:lnTo>
                  <a:pt x="11080" y="20066"/>
                </a:lnTo>
                <a:cubicBezTo>
                  <a:pt x="11080" y="20174"/>
                  <a:pt x="10994" y="20262"/>
                  <a:pt x="10886" y="20262"/>
                </a:cubicBezTo>
                <a:lnTo>
                  <a:pt x="10714" y="20262"/>
                </a:lnTo>
                <a:cubicBezTo>
                  <a:pt x="10606" y="20262"/>
                  <a:pt x="10520" y="20174"/>
                  <a:pt x="10520" y="20066"/>
                </a:cubicBezTo>
                <a:lnTo>
                  <a:pt x="10520" y="18500"/>
                </a:lnTo>
                <a:cubicBezTo>
                  <a:pt x="10520" y="18392"/>
                  <a:pt x="10606" y="18306"/>
                  <a:pt x="10714" y="18306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0" advTm="15000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D0D9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mean-fondo.png" descr="mean-fond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00836" y="1253097"/>
            <a:ext cx="24985672" cy="15121406"/>
          </a:xfrm>
          <a:prstGeom prst="rect">
            <a:avLst/>
          </a:prstGeom>
          <a:ln w="12700">
            <a:miter lim="400000"/>
          </a:ln>
        </p:spPr>
      </p:pic>
      <p:sp>
        <p:nvSpPr>
          <p:cNvPr id="388" name="VALOR GENERADO"/>
          <p:cNvSpPr txBox="1"/>
          <p:nvPr/>
        </p:nvSpPr>
        <p:spPr>
          <a:xfrm>
            <a:off x="1922462" y="2736850"/>
            <a:ext cx="20539076" cy="18415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17500" dist="25400" dir="5400000">
              <a:srgbClr val="000000">
                <a:alpha val="1483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pc="5000" sz="10000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VALOR GENERADO</a:t>
            </a:r>
          </a:p>
        </p:txBody>
      </p:sp>
      <p:sp>
        <p:nvSpPr>
          <p:cNvPr id="389" name="Escribe el"/>
          <p:cNvSpPr txBox="1"/>
          <p:nvPr/>
        </p:nvSpPr>
        <p:spPr>
          <a:xfrm>
            <a:off x="9094470" y="1219200"/>
            <a:ext cx="6195061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spc="2500" sz="5000">
                <a:solidFill>
                  <a:srgbClr val="344154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Escribe el</a:t>
            </a:r>
          </a:p>
        </p:txBody>
      </p:sp>
      <p:sp>
        <p:nvSpPr>
          <p:cNvPr id="390" name="En la plantilla."/>
          <p:cNvSpPr txBox="1"/>
          <p:nvPr/>
        </p:nvSpPr>
        <p:spPr>
          <a:xfrm>
            <a:off x="7494905" y="5130800"/>
            <a:ext cx="9394191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spc="2500" sz="5000">
                <a:solidFill>
                  <a:srgbClr val="344154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En la plantilla.</a:t>
            </a:r>
          </a:p>
        </p:txBody>
      </p:sp>
      <p:sp>
        <p:nvSpPr>
          <p:cNvPr id="391" name="Rounded Rectangle"/>
          <p:cNvSpPr/>
          <p:nvPr/>
        </p:nvSpPr>
        <p:spPr>
          <a:xfrm>
            <a:off x="9301787" y="8872047"/>
            <a:ext cx="957334" cy="1513497"/>
          </a:xfrm>
          <a:prstGeom prst="roundRect">
            <a:avLst>
              <a:gd name="adj" fmla="val 11229"/>
            </a:avLst>
          </a:prstGeom>
          <a:solidFill>
            <a:srgbClr val="FF2D44">
              <a:alpha val="50381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92" name="90 SEGUNDOS PARA ESCRIBIR EN LA PLANTILLA."/>
          <p:cNvSpPr txBox="1"/>
          <p:nvPr/>
        </p:nvSpPr>
        <p:spPr>
          <a:xfrm>
            <a:off x="4722812" y="11719768"/>
            <a:ext cx="14938376" cy="9652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000">
                <a:solidFill>
                  <a:srgbClr val="344154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b="1">
                <a:latin typeface="Avenir Next Regular"/>
                <a:ea typeface="Avenir Next Regular"/>
                <a:cs typeface="Avenir Next Regular"/>
                <a:sym typeface="Avenir Next Regular"/>
              </a:rPr>
              <a:t>90 SEGUNDOS</a:t>
            </a:r>
            <a:r>
              <a:rPr>
                <a:latin typeface="Avenir Next Heavy"/>
                <a:ea typeface="Avenir Next Heavy"/>
                <a:cs typeface="Avenir Next Heavy"/>
                <a:sym typeface="Avenir Next Heavy"/>
              </a:rPr>
              <a:t> </a:t>
            </a:r>
            <a:r>
              <a:t>PARA ESCRIBIR EN LA PLANTILLA.</a:t>
            </a:r>
          </a:p>
        </p:txBody>
      </p:sp>
      <p:pic>
        <p:nvPicPr>
          <p:cNvPr id="393" name="meanmetrics-Value-proposition.jpg" descr="meanmetrics-Value-proposition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89265" y="6648450"/>
            <a:ext cx="6205470" cy="4796915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394" name="Rounded Rectangle"/>
          <p:cNvSpPr/>
          <p:nvPr/>
        </p:nvSpPr>
        <p:spPr>
          <a:xfrm>
            <a:off x="9326553" y="7958534"/>
            <a:ext cx="2602766" cy="1332295"/>
          </a:xfrm>
          <a:prstGeom prst="roundRect">
            <a:avLst>
              <a:gd name="adj" fmla="val 8385"/>
            </a:avLst>
          </a:prstGeom>
          <a:solidFill>
            <a:srgbClr val="FF2D44">
              <a:alpha val="50381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0" advTm="90000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6B5D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mean-fondo.png" descr="mean-fond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00836" y="567297"/>
            <a:ext cx="24985672" cy="15121406"/>
          </a:xfrm>
          <a:prstGeom prst="rect">
            <a:avLst/>
          </a:prstGeom>
          <a:ln w="12700">
            <a:miter lim="400000"/>
          </a:ln>
        </p:spPr>
      </p:pic>
      <p:sp>
        <p:nvSpPr>
          <p:cNvPr id="397" name="JOB STORY"/>
          <p:cNvSpPr txBox="1"/>
          <p:nvPr/>
        </p:nvSpPr>
        <p:spPr>
          <a:xfrm>
            <a:off x="7651253" y="1663700"/>
            <a:ext cx="12304754" cy="184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spc="5000" sz="10000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JOB STORY</a:t>
            </a:r>
          </a:p>
        </p:txBody>
      </p:sp>
      <p:sp>
        <p:nvSpPr>
          <p:cNvPr id="398" name="EXPLICACIÓN:…"/>
          <p:cNvSpPr txBox="1"/>
          <p:nvPr/>
        </p:nvSpPr>
        <p:spPr>
          <a:xfrm>
            <a:off x="3032690" y="4597399"/>
            <a:ext cx="18318620" cy="70612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0" tIns="381000" rIns="381000" bIns="381000" anchor="ctr">
            <a:spAutoFit/>
          </a:bodyPr>
          <a:lstStyle/>
          <a:p>
            <a:pPr algn="ctr">
              <a:defRPr b="1" sz="4000">
                <a:solidFill>
                  <a:srgbClr val="2A00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EXPLICACIÓN:</a:t>
            </a:r>
          </a:p>
          <a:p>
            <a:pPr>
              <a:defRPr sz="4000">
                <a:solidFill>
                  <a:srgbClr val="344154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El último punto de la la plantilla de la Propuesta de Valor será el “Job story” o “Historia de la tarea”. Su composición es de la siguiente manera:</a:t>
            </a:r>
          </a:p>
          <a:p>
            <a:pPr algn="just" defTabSz="457200">
              <a:lnSpc>
                <a:spcPct val="150000"/>
              </a:lnSpc>
              <a:spcBef>
                <a:spcPts val="0"/>
              </a:spcBef>
              <a:defRPr sz="40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</a:p>
          <a:p>
            <a:pPr algn="just" defTabSz="457200">
              <a:lnSpc>
                <a:spcPct val="150000"/>
              </a:lnSpc>
              <a:spcBef>
                <a:spcPts val="0"/>
              </a:spcBef>
              <a:defRPr i="1" sz="4000">
                <a:solidFill>
                  <a:srgbClr val="2A00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 b="1"/>
              <a:t>Como soy </a:t>
            </a:r>
            <a:r>
              <a:t> </a:t>
            </a:r>
            <a:r>
              <a:rPr u="sng">
                <a:solidFill>
                  <a:srgbClr val="FF2D44"/>
                </a:solidFill>
              </a:rPr>
              <a:t>(un + categoría del buyer persona)</a:t>
            </a:r>
            <a:r>
              <a:rPr b="1"/>
              <a:t>, cuando deseo </a:t>
            </a:r>
            <a:r>
              <a:rPr u="sng">
                <a:solidFill>
                  <a:srgbClr val="FF2D44"/>
                </a:solidFill>
              </a:rPr>
              <a:t>(resumen de los incentivos/ beneficios)</a:t>
            </a:r>
            <a:r>
              <a:rPr b="1"/>
              <a:t>, requiero</a:t>
            </a:r>
            <a:r>
              <a:rPr b="1" u="sng">
                <a:solidFill>
                  <a:srgbClr val="FF2D44"/>
                </a:solidFill>
              </a:rPr>
              <a:t> </a:t>
            </a:r>
            <a:r>
              <a:rPr u="sng">
                <a:solidFill>
                  <a:srgbClr val="FF2D44"/>
                </a:solidFill>
              </a:rPr>
              <a:t>(aliviadores de dolor)</a:t>
            </a:r>
            <a:r>
              <a:rPr b="1"/>
              <a:t>, de manera qué </a:t>
            </a:r>
            <a:r>
              <a:rPr u="sng">
                <a:solidFill>
                  <a:srgbClr val="FF2D44"/>
                </a:solidFill>
              </a:rPr>
              <a:t>(objetivo puesto en el Buyer persona)</a:t>
            </a:r>
            <a:r>
              <a:rPr b="1"/>
              <a:t>.</a:t>
            </a:r>
          </a:p>
        </p:txBody>
      </p:sp>
      <p:pic>
        <p:nvPicPr>
          <p:cNvPr id="399" name="mm-mean.png" descr="mm-mea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27992" y="1962150"/>
            <a:ext cx="1549401" cy="1244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0" advTm="20000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mean-fondo.png" descr="mean-fond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00836" y="1253097"/>
            <a:ext cx="24985672" cy="15121406"/>
          </a:xfrm>
          <a:prstGeom prst="rect">
            <a:avLst/>
          </a:prstGeom>
          <a:ln w="12700">
            <a:miter lim="400000"/>
          </a:ln>
        </p:spPr>
      </p:pic>
      <p:sp>
        <p:nvSpPr>
          <p:cNvPr id="402" name="2 MINUTOS PARA ESCRIBIR TU ORACIÓN."/>
          <p:cNvSpPr txBox="1"/>
          <p:nvPr/>
        </p:nvSpPr>
        <p:spPr>
          <a:xfrm>
            <a:off x="6806882" y="8331200"/>
            <a:ext cx="12830811" cy="9652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000">
                <a:solidFill>
                  <a:srgbClr val="344154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b="1">
                <a:latin typeface="Avenir Next Regular"/>
                <a:ea typeface="Avenir Next Regular"/>
                <a:cs typeface="Avenir Next Regular"/>
                <a:sym typeface="Avenir Next Regular"/>
              </a:rPr>
              <a:t>2 MINUTOS</a:t>
            </a:r>
            <a:r>
              <a:rPr>
                <a:latin typeface="Avenir Next Heavy"/>
                <a:ea typeface="Avenir Next Heavy"/>
                <a:cs typeface="Avenir Next Heavy"/>
                <a:sym typeface="Avenir Next Heavy"/>
              </a:rPr>
              <a:t> </a:t>
            </a:r>
            <a:r>
              <a:t>PARA ESCRIBIR TU ORACIÓN. </a:t>
            </a:r>
          </a:p>
        </p:txBody>
      </p:sp>
      <p:sp>
        <p:nvSpPr>
          <p:cNvPr id="403" name="Clock"/>
          <p:cNvSpPr/>
          <p:nvPr/>
        </p:nvSpPr>
        <p:spPr>
          <a:xfrm>
            <a:off x="4746307" y="8178800"/>
            <a:ext cx="1270001" cy="127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3" y="0"/>
                  <a:pt x="0" y="4833"/>
                  <a:pt x="0" y="10800"/>
                </a:cubicBezTo>
                <a:cubicBezTo>
                  <a:pt x="0" y="16767"/>
                  <a:pt x="4833" y="21600"/>
                  <a:pt x="10800" y="21600"/>
                </a:cubicBezTo>
                <a:cubicBezTo>
                  <a:pt x="16767" y="21600"/>
                  <a:pt x="21600" y="16767"/>
                  <a:pt x="21600" y="10800"/>
                </a:cubicBezTo>
                <a:cubicBezTo>
                  <a:pt x="21600" y="4833"/>
                  <a:pt x="16762" y="0"/>
                  <a:pt x="10800" y="0"/>
                </a:cubicBezTo>
                <a:close/>
                <a:moveTo>
                  <a:pt x="10714" y="1340"/>
                </a:moveTo>
                <a:lnTo>
                  <a:pt x="10886" y="1340"/>
                </a:lnTo>
                <a:cubicBezTo>
                  <a:pt x="10994" y="1340"/>
                  <a:pt x="11080" y="1426"/>
                  <a:pt x="11080" y="1534"/>
                </a:cubicBezTo>
                <a:lnTo>
                  <a:pt x="11080" y="3100"/>
                </a:lnTo>
                <a:cubicBezTo>
                  <a:pt x="11080" y="3208"/>
                  <a:pt x="10994" y="3294"/>
                  <a:pt x="10886" y="3294"/>
                </a:cubicBezTo>
                <a:lnTo>
                  <a:pt x="10714" y="3294"/>
                </a:lnTo>
                <a:cubicBezTo>
                  <a:pt x="10606" y="3294"/>
                  <a:pt x="10520" y="3208"/>
                  <a:pt x="10520" y="3100"/>
                </a:cubicBezTo>
                <a:lnTo>
                  <a:pt x="10520" y="1534"/>
                </a:lnTo>
                <a:cubicBezTo>
                  <a:pt x="10520" y="1426"/>
                  <a:pt x="10606" y="1340"/>
                  <a:pt x="10714" y="1340"/>
                </a:cubicBezTo>
                <a:close/>
                <a:moveTo>
                  <a:pt x="6218" y="2541"/>
                </a:moveTo>
                <a:cubicBezTo>
                  <a:pt x="6293" y="2532"/>
                  <a:pt x="6369" y="2567"/>
                  <a:pt x="6409" y="2636"/>
                </a:cubicBezTo>
                <a:lnTo>
                  <a:pt x="7192" y="3991"/>
                </a:lnTo>
                <a:cubicBezTo>
                  <a:pt x="7246" y="4083"/>
                  <a:pt x="7215" y="4202"/>
                  <a:pt x="7123" y="4256"/>
                </a:cubicBezTo>
                <a:lnTo>
                  <a:pt x="6971" y="4342"/>
                </a:lnTo>
                <a:cubicBezTo>
                  <a:pt x="6879" y="4396"/>
                  <a:pt x="6760" y="4363"/>
                  <a:pt x="6706" y="4271"/>
                </a:cubicBezTo>
                <a:lnTo>
                  <a:pt x="5923" y="2916"/>
                </a:lnTo>
                <a:cubicBezTo>
                  <a:pt x="5869" y="2824"/>
                  <a:pt x="5902" y="2700"/>
                  <a:pt x="5994" y="2651"/>
                </a:cubicBezTo>
                <a:lnTo>
                  <a:pt x="6146" y="2565"/>
                </a:lnTo>
                <a:cubicBezTo>
                  <a:pt x="6169" y="2552"/>
                  <a:pt x="6194" y="2544"/>
                  <a:pt x="6218" y="2541"/>
                </a:cubicBezTo>
                <a:close/>
                <a:moveTo>
                  <a:pt x="15382" y="2541"/>
                </a:moveTo>
                <a:cubicBezTo>
                  <a:pt x="15406" y="2544"/>
                  <a:pt x="15431" y="2552"/>
                  <a:pt x="15454" y="2565"/>
                </a:cubicBezTo>
                <a:lnTo>
                  <a:pt x="15606" y="2651"/>
                </a:lnTo>
                <a:cubicBezTo>
                  <a:pt x="15698" y="2705"/>
                  <a:pt x="15731" y="2824"/>
                  <a:pt x="15677" y="2916"/>
                </a:cubicBezTo>
                <a:lnTo>
                  <a:pt x="14894" y="4271"/>
                </a:lnTo>
                <a:cubicBezTo>
                  <a:pt x="14840" y="4363"/>
                  <a:pt x="14721" y="4396"/>
                  <a:pt x="14629" y="4342"/>
                </a:cubicBezTo>
                <a:lnTo>
                  <a:pt x="14477" y="4256"/>
                </a:lnTo>
                <a:cubicBezTo>
                  <a:pt x="14385" y="4202"/>
                  <a:pt x="14354" y="4083"/>
                  <a:pt x="14408" y="3991"/>
                </a:cubicBezTo>
                <a:lnTo>
                  <a:pt x="15191" y="2636"/>
                </a:lnTo>
                <a:cubicBezTo>
                  <a:pt x="15231" y="2567"/>
                  <a:pt x="15307" y="2532"/>
                  <a:pt x="15382" y="2541"/>
                </a:cubicBezTo>
                <a:close/>
                <a:moveTo>
                  <a:pt x="16951" y="4904"/>
                </a:moveTo>
                <a:lnTo>
                  <a:pt x="17280" y="5282"/>
                </a:lnTo>
                <a:lnTo>
                  <a:pt x="11762" y="10660"/>
                </a:lnTo>
                <a:lnTo>
                  <a:pt x="12221" y="10903"/>
                </a:lnTo>
                <a:lnTo>
                  <a:pt x="11600" y="11978"/>
                </a:lnTo>
                <a:lnTo>
                  <a:pt x="10876" y="11524"/>
                </a:lnTo>
                <a:lnTo>
                  <a:pt x="10265" y="12118"/>
                </a:lnTo>
                <a:lnTo>
                  <a:pt x="9433" y="11205"/>
                </a:lnTo>
                <a:lnTo>
                  <a:pt x="9833" y="10871"/>
                </a:lnTo>
                <a:lnTo>
                  <a:pt x="6161" y="8576"/>
                </a:lnTo>
                <a:lnTo>
                  <a:pt x="6556" y="7896"/>
                </a:lnTo>
                <a:lnTo>
                  <a:pt x="10736" y="10115"/>
                </a:lnTo>
                <a:lnTo>
                  <a:pt x="16951" y="4904"/>
                </a:lnTo>
                <a:close/>
                <a:moveTo>
                  <a:pt x="2838" y="5900"/>
                </a:moveTo>
                <a:cubicBezTo>
                  <a:pt x="2863" y="5903"/>
                  <a:pt x="2888" y="5911"/>
                  <a:pt x="2911" y="5925"/>
                </a:cubicBezTo>
                <a:lnTo>
                  <a:pt x="4266" y="6708"/>
                </a:lnTo>
                <a:cubicBezTo>
                  <a:pt x="4358" y="6762"/>
                  <a:pt x="4391" y="6879"/>
                  <a:pt x="4337" y="6971"/>
                </a:cubicBezTo>
                <a:lnTo>
                  <a:pt x="4249" y="7123"/>
                </a:lnTo>
                <a:cubicBezTo>
                  <a:pt x="4195" y="7215"/>
                  <a:pt x="4078" y="7248"/>
                  <a:pt x="3986" y="7194"/>
                </a:cubicBezTo>
                <a:lnTo>
                  <a:pt x="2629" y="6411"/>
                </a:lnTo>
                <a:cubicBezTo>
                  <a:pt x="2537" y="6357"/>
                  <a:pt x="2506" y="6238"/>
                  <a:pt x="2560" y="6146"/>
                </a:cubicBezTo>
                <a:lnTo>
                  <a:pt x="2646" y="5994"/>
                </a:lnTo>
                <a:cubicBezTo>
                  <a:pt x="2686" y="5925"/>
                  <a:pt x="2764" y="5890"/>
                  <a:pt x="2838" y="5900"/>
                </a:cubicBezTo>
                <a:close/>
                <a:moveTo>
                  <a:pt x="18757" y="5900"/>
                </a:moveTo>
                <a:cubicBezTo>
                  <a:pt x="18831" y="5890"/>
                  <a:pt x="18908" y="5925"/>
                  <a:pt x="18949" y="5994"/>
                </a:cubicBezTo>
                <a:lnTo>
                  <a:pt x="19035" y="6146"/>
                </a:lnTo>
                <a:cubicBezTo>
                  <a:pt x="19089" y="6238"/>
                  <a:pt x="19056" y="6357"/>
                  <a:pt x="18964" y="6411"/>
                </a:cubicBezTo>
                <a:lnTo>
                  <a:pt x="17609" y="7194"/>
                </a:lnTo>
                <a:cubicBezTo>
                  <a:pt x="17517" y="7248"/>
                  <a:pt x="17398" y="7215"/>
                  <a:pt x="17344" y="7123"/>
                </a:cubicBezTo>
                <a:lnTo>
                  <a:pt x="17258" y="6971"/>
                </a:lnTo>
                <a:cubicBezTo>
                  <a:pt x="17204" y="6879"/>
                  <a:pt x="17237" y="6762"/>
                  <a:pt x="17329" y="6708"/>
                </a:cubicBezTo>
                <a:lnTo>
                  <a:pt x="18684" y="5925"/>
                </a:lnTo>
                <a:cubicBezTo>
                  <a:pt x="18707" y="5911"/>
                  <a:pt x="18732" y="5903"/>
                  <a:pt x="18757" y="5900"/>
                </a:cubicBezTo>
                <a:close/>
                <a:moveTo>
                  <a:pt x="10800" y="10439"/>
                </a:moveTo>
                <a:cubicBezTo>
                  <a:pt x="10707" y="10439"/>
                  <a:pt x="10614" y="10475"/>
                  <a:pt x="10544" y="10545"/>
                </a:cubicBezTo>
                <a:cubicBezTo>
                  <a:pt x="10402" y="10686"/>
                  <a:pt x="10402" y="10915"/>
                  <a:pt x="10544" y="11056"/>
                </a:cubicBezTo>
                <a:cubicBezTo>
                  <a:pt x="10685" y="11198"/>
                  <a:pt x="10915" y="11198"/>
                  <a:pt x="11056" y="11056"/>
                </a:cubicBezTo>
                <a:cubicBezTo>
                  <a:pt x="11198" y="10915"/>
                  <a:pt x="11198" y="10686"/>
                  <a:pt x="11056" y="10545"/>
                </a:cubicBezTo>
                <a:cubicBezTo>
                  <a:pt x="10986" y="10475"/>
                  <a:pt x="10893" y="10439"/>
                  <a:pt x="10800" y="10439"/>
                </a:cubicBezTo>
                <a:close/>
                <a:moveTo>
                  <a:pt x="1529" y="10520"/>
                </a:moveTo>
                <a:lnTo>
                  <a:pt x="3095" y="10520"/>
                </a:lnTo>
                <a:cubicBezTo>
                  <a:pt x="3203" y="10520"/>
                  <a:pt x="3289" y="10606"/>
                  <a:pt x="3289" y="10714"/>
                </a:cubicBezTo>
                <a:lnTo>
                  <a:pt x="3289" y="10886"/>
                </a:lnTo>
                <a:cubicBezTo>
                  <a:pt x="3289" y="10994"/>
                  <a:pt x="3203" y="11082"/>
                  <a:pt x="3095" y="11082"/>
                </a:cubicBezTo>
                <a:lnTo>
                  <a:pt x="1529" y="11082"/>
                </a:lnTo>
                <a:cubicBezTo>
                  <a:pt x="1426" y="11082"/>
                  <a:pt x="1333" y="10994"/>
                  <a:pt x="1333" y="10886"/>
                </a:cubicBezTo>
                <a:lnTo>
                  <a:pt x="1333" y="10714"/>
                </a:lnTo>
                <a:cubicBezTo>
                  <a:pt x="1333" y="10606"/>
                  <a:pt x="1421" y="10520"/>
                  <a:pt x="1529" y="10520"/>
                </a:cubicBezTo>
                <a:close/>
                <a:moveTo>
                  <a:pt x="18500" y="10520"/>
                </a:moveTo>
                <a:lnTo>
                  <a:pt x="20066" y="10520"/>
                </a:lnTo>
                <a:cubicBezTo>
                  <a:pt x="20174" y="10520"/>
                  <a:pt x="20260" y="10606"/>
                  <a:pt x="20260" y="10714"/>
                </a:cubicBezTo>
                <a:lnTo>
                  <a:pt x="20260" y="10886"/>
                </a:lnTo>
                <a:cubicBezTo>
                  <a:pt x="20260" y="10994"/>
                  <a:pt x="20174" y="11082"/>
                  <a:pt x="20066" y="11082"/>
                </a:cubicBezTo>
                <a:lnTo>
                  <a:pt x="18500" y="11082"/>
                </a:lnTo>
                <a:cubicBezTo>
                  <a:pt x="18392" y="11082"/>
                  <a:pt x="18306" y="10994"/>
                  <a:pt x="18306" y="10886"/>
                </a:cubicBezTo>
                <a:lnTo>
                  <a:pt x="18306" y="10714"/>
                </a:lnTo>
                <a:cubicBezTo>
                  <a:pt x="18306" y="10606"/>
                  <a:pt x="18392" y="10520"/>
                  <a:pt x="18500" y="10520"/>
                </a:cubicBezTo>
                <a:close/>
                <a:moveTo>
                  <a:pt x="4058" y="14383"/>
                </a:moveTo>
                <a:cubicBezTo>
                  <a:pt x="4133" y="14373"/>
                  <a:pt x="4209" y="14408"/>
                  <a:pt x="4249" y="14477"/>
                </a:cubicBezTo>
                <a:lnTo>
                  <a:pt x="4337" y="14629"/>
                </a:lnTo>
                <a:cubicBezTo>
                  <a:pt x="4391" y="14721"/>
                  <a:pt x="4358" y="14840"/>
                  <a:pt x="4266" y="14894"/>
                </a:cubicBezTo>
                <a:lnTo>
                  <a:pt x="2911" y="15677"/>
                </a:lnTo>
                <a:cubicBezTo>
                  <a:pt x="2819" y="15731"/>
                  <a:pt x="2700" y="15698"/>
                  <a:pt x="2646" y="15606"/>
                </a:cubicBezTo>
                <a:lnTo>
                  <a:pt x="2560" y="15456"/>
                </a:lnTo>
                <a:cubicBezTo>
                  <a:pt x="2506" y="15364"/>
                  <a:pt x="2537" y="15245"/>
                  <a:pt x="2629" y="15191"/>
                </a:cubicBezTo>
                <a:lnTo>
                  <a:pt x="3986" y="14408"/>
                </a:lnTo>
                <a:cubicBezTo>
                  <a:pt x="4009" y="14394"/>
                  <a:pt x="4034" y="14386"/>
                  <a:pt x="4058" y="14383"/>
                </a:cubicBezTo>
                <a:close/>
                <a:moveTo>
                  <a:pt x="17536" y="14383"/>
                </a:moveTo>
                <a:cubicBezTo>
                  <a:pt x="17561" y="14386"/>
                  <a:pt x="17586" y="14394"/>
                  <a:pt x="17609" y="14408"/>
                </a:cubicBezTo>
                <a:lnTo>
                  <a:pt x="18964" y="15191"/>
                </a:lnTo>
                <a:cubicBezTo>
                  <a:pt x="19056" y="15245"/>
                  <a:pt x="19089" y="15364"/>
                  <a:pt x="19035" y="15456"/>
                </a:cubicBezTo>
                <a:lnTo>
                  <a:pt x="18949" y="15606"/>
                </a:lnTo>
                <a:cubicBezTo>
                  <a:pt x="18895" y="15698"/>
                  <a:pt x="18776" y="15731"/>
                  <a:pt x="18684" y="15677"/>
                </a:cubicBezTo>
                <a:lnTo>
                  <a:pt x="17329" y="14894"/>
                </a:lnTo>
                <a:cubicBezTo>
                  <a:pt x="17237" y="14840"/>
                  <a:pt x="17204" y="14721"/>
                  <a:pt x="17258" y="14629"/>
                </a:cubicBezTo>
                <a:lnTo>
                  <a:pt x="17344" y="14477"/>
                </a:lnTo>
                <a:cubicBezTo>
                  <a:pt x="17385" y="14408"/>
                  <a:pt x="17462" y="14373"/>
                  <a:pt x="17536" y="14383"/>
                </a:cubicBezTo>
                <a:close/>
                <a:moveTo>
                  <a:pt x="6893" y="17240"/>
                </a:moveTo>
                <a:cubicBezTo>
                  <a:pt x="6918" y="17243"/>
                  <a:pt x="6943" y="17251"/>
                  <a:pt x="6966" y="17265"/>
                </a:cubicBezTo>
                <a:lnTo>
                  <a:pt x="7118" y="17351"/>
                </a:lnTo>
                <a:cubicBezTo>
                  <a:pt x="7210" y="17399"/>
                  <a:pt x="7241" y="17519"/>
                  <a:pt x="7187" y="17616"/>
                </a:cubicBezTo>
                <a:lnTo>
                  <a:pt x="6404" y="18971"/>
                </a:lnTo>
                <a:cubicBezTo>
                  <a:pt x="6350" y="19063"/>
                  <a:pt x="6231" y="19094"/>
                  <a:pt x="6139" y="19040"/>
                </a:cubicBezTo>
                <a:lnTo>
                  <a:pt x="5989" y="18954"/>
                </a:lnTo>
                <a:cubicBezTo>
                  <a:pt x="5897" y="18900"/>
                  <a:pt x="5864" y="18781"/>
                  <a:pt x="5918" y="18689"/>
                </a:cubicBezTo>
                <a:lnTo>
                  <a:pt x="6701" y="17334"/>
                </a:lnTo>
                <a:cubicBezTo>
                  <a:pt x="6742" y="17265"/>
                  <a:pt x="6819" y="17230"/>
                  <a:pt x="6893" y="17240"/>
                </a:cubicBezTo>
                <a:close/>
                <a:moveTo>
                  <a:pt x="14696" y="17240"/>
                </a:moveTo>
                <a:cubicBezTo>
                  <a:pt x="14771" y="17230"/>
                  <a:pt x="14847" y="17265"/>
                  <a:pt x="14887" y="17334"/>
                </a:cubicBezTo>
                <a:lnTo>
                  <a:pt x="15670" y="18689"/>
                </a:lnTo>
                <a:cubicBezTo>
                  <a:pt x="15730" y="18781"/>
                  <a:pt x="15698" y="18900"/>
                  <a:pt x="15601" y="18954"/>
                </a:cubicBezTo>
                <a:lnTo>
                  <a:pt x="15449" y="19040"/>
                </a:lnTo>
                <a:cubicBezTo>
                  <a:pt x="15357" y="19094"/>
                  <a:pt x="15238" y="19063"/>
                  <a:pt x="15184" y="18971"/>
                </a:cubicBezTo>
                <a:lnTo>
                  <a:pt x="14401" y="17616"/>
                </a:lnTo>
                <a:cubicBezTo>
                  <a:pt x="14347" y="17524"/>
                  <a:pt x="14380" y="17405"/>
                  <a:pt x="14472" y="17351"/>
                </a:cubicBezTo>
                <a:lnTo>
                  <a:pt x="14624" y="17265"/>
                </a:lnTo>
                <a:cubicBezTo>
                  <a:pt x="14647" y="17251"/>
                  <a:pt x="14672" y="17243"/>
                  <a:pt x="14696" y="17240"/>
                </a:cubicBezTo>
                <a:close/>
                <a:moveTo>
                  <a:pt x="10714" y="18306"/>
                </a:moveTo>
                <a:lnTo>
                  <a:pt x="10886" y="18306"/>
                </a:lnTo>
                <a:cubicBezTo>
                  <a:pt x="10994" y="18306"/>
                  <a:pt x="11080" y="18392"/>
                  <a:pt x="11080" y="18500"/>
                </a:cubicBezTo>
                <a:lnTo>
                  <a:pt x="11080" y="20066"/>
                </a:lnTo>
                <a:cubicBezTo>
                  <a:pt x="11080" y="20174"/>
                  <a:pt x="10994" y="20262"/>
                  <a:pt x="10886" y="20262"/>
                </a:cubicBezTo>
                <a:lnTo>
                  <a:pt x="10714" y="20262"/>
                </a:lnTo>
                <a:cubicBezTo>
                  <a:pt x="10606" y="20262"/>
                  <a:pt x="10520" y="20174"/>
                  <a:pt x="10520" y="20066"/>
                </a:cubicBezTo>
                <a:lnTo>
                  <a:pt x="10520" y="18500"/>
                </a:lnTo>
                <a:cubicBezTo>
                  <a:pt x="10520" y="18392"/>
                  <a:pt x="10606" y="18306"/>
                  <a:pt x="10714" y="18306"/>
                </a:cubicBezTo>
                <a:close/>
              </a:path>
            </a:pathLst>
          </a:custGeom>
          <a:solidFill>
            <a:srgbClr val="6B5D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6B5D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04" name="Como soy  (un + categoría del buyer persona), cuando deseo (resumen de los incentivos/ beneficios), requiero (aliviadores de dolor), de manera qué (objetivo puesto en el Buyer persona)."/>
          <p:cNvSpPr txBox="1"/>
          <p:nvPr/>
        </p:nvSpPr>
        <p:spPr>
          <a:xfrm>
            <a:off x="3032691" y="3302000"/>
            <a:ext cx="18318619" cy="3556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0" tIns="381000" rIns="381000" bIns="381000" anchor="ctr">
            <a:spAutoFit/>
          </a:bodyPr>
          <a:lstStyle/>
          <a:p>
            <a:pPr algn="just" defTabSz="457200">
              <a:lnSpc>
                <a:spcPct val="150000"/>
              </a:lnSpc>
              <a:spcBef>
                <a:spcPts val="0"/>
              </a:spcBef>
              <a:defRPr i="1" sz="4000">
                <a:solidFill>
                  <a:srgbClr val="2A00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 b="1"/>
              <a:t>Como soy </a:t>
            </a:r>
            <a:r>
              <a:t> </a:t>
            </a:r>
            <a:r>
              <a:rPr u="sng">
                <a:solidFill>
                  <a:srgbClr val="FF2D44"/>
                </a:solidFill>
              </a:rPr>
              <a:t>(un + categoría del buyer persona)</a:t>
            </a:r>
            <a:r>
              <a:rPr b="1"/>
              <a:t>, cuando deseo </a:t>
            </a:r>
            <a:r>
              <a:rPr u="sng">
                <a:solidFill>
                  <a:srgbClr val="FF2D44"/>
                </a:solidFill>
              </a:rPr>
              <a:t>(resumen de los incentivos/ beneficios)</a:t>
            </a:r>
            <a:r>
              <a:rPr b="1"/>
              <a:t>, requiero</a:t>
            </a:r>
            <a:r>
              <a:rPr b="1" u="sng">
                <a:solidFill>
                  <a:srgbClr val="FF2D44"/>
                </a:solidFill>
              </a:rPr>
              <a:t> </a:t>
            </a:r>
            <a:r>
              <a:rPr u="sng">
                <a:solidFill>
                  <a:srgbClr val="FF2D44"/>
                </a:solidFill>
              </a:rPr>
              <a:t>(aliviadores de dolor)</a:t>
            </a:r>
            <a:r>
              <a:rPr b="1"/>
              <a:t>, de manera qué </a:t>
            </a:r>
            <a:r>
              <a:rPr u="sng">
                <a:solidFill>
                  <a:srgbClr val="FF2D44"/>
                </a:solidFill>
              </a:rPr>
              <a:t>(objetivo puesto en el Buyer persona)</a:t>
            </a:r>
            <a:r>
              <a:rPr b="1"/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 advClick="0" advTm="120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D0D9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mean-fondo.png" descr="mean-fond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00836" y="1253097"/>
            <a:ext cx="24985672" cy="15121406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LLENAR LA PLANTILLA."/>
          <p:cNvSpPr txBox="1"/>
          <p:nvPr/>
        </p:nvSpPr>
        <p:spPr>
          <a:xfrm>
            <a:off x="5290819" y="3133725"/>
            <a:ext cx="13802361" cy="35814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17500" dist="25400" dir="5400000">
              <a:srgbClr val="000000">
                <a:alpha val="1483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pc="5000" sz="10000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LLENAR LA PLANTILLA.</a:t>
            </a:r>
          </a:p>
        </p:txBody>
      </p:sp>
      <p:sp>
        <p:nvSpPr>
          <p:cNvPr id="172" name="El objetivo es"/>
          <p:cNvSpPr txBox="1"/>
          <p:nvPr/>
        </p:nvSpPr>
        <p:spPr>
          <a:xfrm>
            <a:off x="7872095" y="1219200"/>
            <a:ext cx="8639811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pc="2500" sz="5000">
                <a:solidFill>
                  <a:srgbClr val="344154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El objetivo es</a:t>
            </a:r>
          </a:p>
        </p:txBody>
      </p:sp>
      <p:pic>
        <p:nvPicPr>
          <p:cNvPr id="173" name="meanmetrics-Value-proposition.jpg" descr="meanmetrics-Value-proposition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94470" y="7664450"/>
            <a:ext cx="6195060" cy="4788867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0" advTm="5000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2D4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" name="mm-flywheel_1.png" descr="mm-flywheel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418644" y="-7902114"/>
            <a:ext cx="29221288" cy="29520228"/>
          </a:xfrm>
          <a:prstGeom prst="rect">
            <a:avLst/>
          </a:prstGeom>
          <a:ln w="12700">
            <a:miter lim="400000"/>
          </a:ln>
        </p:spPr>
      </p:pic>
      <p:sp>
        <p:nvSpPr>
          <p:cNvPr id="407" name="¡TIEMPO!"/>
          <p:cNvSpPr txBox="1"/>
          <p:nvPr/>
        </p:nvSpPr>
        <p:spPr>
          <a:xfrm>
            <a:off x="6550659" y="5600699"/>
            <a:ext cx="11282681" cy="184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spc="5000" sz="10000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¡TIEMPO!</a:t>
            </a:r>
          </a:p>
        </p:txBody>
      </p:sp>
      <p:sp>
        <p:nvSpPr>
          <p:cNvPr id="408" name="Clock"/>
          <p:cNvSpPr/>
          <p:nvPr/>
        </p:nvSpPr>
        <p:spPr>
          <a:xfrm>
            <a:off x="11557000" y="8102600"/>
            <a:ext cx="1270000" cy="127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3" y="0"/>
                  <a:pt x="0" y="4833"/>
                  <a:pt x="0" y="10800"/>
                </a:cubicBezTo>
                <a:cubicBezTo>
                  <a:pt x="0" y="16767"/>
                  <a:pt x="4833" y="21600"/>
                  <a:pt x="10800" y="21600"/>
                </a:cubicBezTo>
                <a:cubicBezTo>
                  <a:pt x="16767" y="21600"/>
                  <a:pt x="21600" y="16767"/>
                  <a:pt x="21600" y="10800"/>
                </a:cubicBezTo>
                <a:cubicBezTo>
                  <a:pt x="21600" y="4833"/>
                  <a:pt x="16762" y="0"/>
                  <a:pt x="10800" y="0"/>
                </a:cubicBezTo>
                <a:close/>
                <a:moveTo>
                  <a:pt x="10714" y="1340"/>
                </a:moveTo>
                <a:lnTo>
                  <a:pt x="10886" y="1340"/>
                </a:lnTo>
                <a:cubicBezTo>
                  <a:pt x="10994" y="1340"/>
                  <a:pt x="11080" y="1426"/>
                  <a:pt x="11080" y="1534"/>
                </a:cubicBezTo>
                <a:lnTo>
                  <a:pt x="11080" y="3100"/>
                </a:lnTo>
                <a:cubicBezTo>
                  <a:pt x="11080" y="3208"/>
                  <a:pt x="10994" y="3294"/>
                  <a:pt x="10886" y="3294"/>
                </a:cubicBezTo>
                <a:lnTo>
                  <a:pt x="10714" y="3294"/>
                </a:lnTo>
                <a:cubicBezTo>
                  <a:pt x="10606" y="3294"/>
                  <a:pt x="10520" y="3208"/>
                  <a:pt x="10520" y="3100"/>
                </a:cubicBezTo>
                <a:lnTo>
                  <a:pt x="10520" y="1534"/>
                </a:lnTo>
                <a:cubicBezTo>
                  <a:pt x="10520" y="1426"/>
                  <a:pt x="10606" y="1340"/>
                  <a:pt x="10714" y="1340"/>
                </a:cubicBezTo>
                <a:close/>
                <a:moveTo>
                  <a:pt x="6218" y="2541"/>
                </a:moveTo>
                <a:cubicBezTo>
                  <a:pt x="6293" y="2532"/>
                  <a:pt x="6369" y="2567"/>
                  <a:pt x="6409" y="2636"/>
                </a:cubicBezTo>
                <a:lnTo>
                  <a:pt x="7192" y="3991"/>
                </a:lnTo>
                <a:cubicBezTo>
                  <a:pt x="7246" y="4083"/>
                  <a:pt x="7215" y="4202"/>
                  <a:pt x="7123" y="4256"/>
                </a:cubicBezTo>
                <a:lnTo>
                  <a:pt x="6971" y="4342"/>
                </a:lnTo>
                <a:cubicBezTo>
                  <a:pt x="6879" y="4396"/>
                  <a:pt x="6760" y="4363"/>
                  <a:pt x="6706" y="4271"/>
                </a:cubicBezTo>
                <a:lnTo>
                  <a:pt x="5923" y="2916"/>
                </a:lnTo>
                <a:cubicBezTo>
                  <a:pt x="5869" y="2824"/>
                  <a:pt x="5902" y="2700"/>
                  <a:pt x="5994" y="2651"/>
                </a:cubicBezTo>
                <a:lnTo>
                  <a:pt x="6146" y="2565"/>
                </a:lnTo>
                <a:cubicBezTo>
                  <a:pt x="6169" y="2552"/>
                  <a:pt x="6194" y="2544"/>
                  <a:pt x="6218" y="2541"/>
                </a:cubicBezTo>
                <a:close/>
                <a:moveTo>
                  <a:pt x="15382" y="2541"/>
                </a:moveTo>
                <a:cubicBezTo>
                  <a:pt x="15406" y="2544"/>
                  <a:pt x="15431" y="2552"/>
                  <a:pt x="15454" y="2565"/>
                </a:cubicBezTo>
                <a:lnTo>
                  <a:pt x="15606" y="2651"/>
                </a:lnTo>
                <a:cubicBezTo>
                  <a:pt x="15698" y="2705"/>
                  <a:pt x="15731" y="2824"/>
                  <a:pt x="15677" y="2916"/>
                </a:cubicBezTo>
                <a:lnTo>
                  <a:pt x="14894" y="4271"/>
                </a:lnTo>
                <a:cubicBezTo>
                  <a:pt x="14840" y="4363"/>
                  <a:pt x="14721" y="4396"/>
                  <a:pt x="14629" y="4342"/>
                </a:cubicBezTo>
                <a:lnTo>
                  <a:pt x="14477" y="4256"/>
                </a:lnTo>
                <a:cubicBezTo>
                  <a:pt x="14385" y="4202"/>
                  <a:pt x="14354" y="4083"/>
                  <a:pt x="14408" y="3991"/>
                </a:cubicBezTo>
                <a:lnTo>
                  <a:pt x="15191" y="2636"/>
                </a:lnTo>
                <a:cubicBezTo>
                  <a:pt x="15231" y="2567"/>
                  <a:pt x="15307" y="2532"/>
                  <a:pt x="15382" y="2541"/>
                </a:cubicBezTo>
                <a:close/>
                <a:moveTo>
                  <a:pt x="16951" y="4904"/>
                </a:moveTo>
                <a:lnTo>
                  <a:pt x="17280" y="5282"/>
                </a:lnTo>
                <a:lnTo>
                  <a:pt x="11762" y="10660"/>
                </a:lnTo>
                <a:lnTo>
                  <a:pt x="12221" y="10903"/>
                </a:lnTo>
                <a:lnTo>
                  <a:pt x="11600" y="11978"/>
                </a:lnTo>
                <a:lnTo>
                  <a:pt x="10876" y="11524"/>
                </a:lnTo>
                <a:lnTo>
                  <a:pt x="10265" y="12118"/>
                </a:lnTo>
                <a:lnTo>
                  <a:pt x="9433" y="11205"/>
                </a:lnTo>
                <a:lnTo>
                  <a:pt x="9833" y="10871"/>
                </a:lnTo>
                <a:lnTo>
                  <a:pt x="6161" y="8576"/>
                </a:lnTo>
                <a:lnTo>
                  <a:pt x="6556" y="7896"/>
                </a:lnTo>
                <a:lnTo>
                  <a:pt x="10736" y="10115"/>
                </a:lnTo>
                <a:lnTo>
                  <a:pt x="16951" y="4904"/>
                </a:lnTo>
                <a:close/>
                <a:moveTo>
                  <a:pt x="2838" y="5900"/>
                </a:moveTo>
                <a:cubicBezTo>
                  <a:pt x="2863" y="5903"/>
                  <a:pt x="2888" y="5911"/>
                  <a:pt x="2911" y="5925"/>
                </a:cubicBezTo>
                <a:lnTo>
                  <a:pt x="4266" y="6708"/>
                </a:lnTo>
                <a:cubicBezTo>
                  <a:pt x="4358" y="6762"/>
                  <a:pt x="4391" y="6879"/>
                  <a:pt x="4337" y="6971"/>
                </a:cubicBezTo>
                <a:lnTo>
                  <a:pt x="4249" y="7123"/>
                </a:lnTo>
                <a:cubicBezTo>
                  <a:pt x="4195" y="7215"/>
                  <a:pt x="4078" y="7248"/>
                  <a:pt x="3986" y="7194"/>
                </a:cubicBezTo>
                <a:lnTo>
                  <a:pt x="2629" y="6411"/>
                </a:lnTo>
                <a:cubicBezTo>
                  <a:pt x="2537" y="6357"/>
                  <a:pt x="2506" y="6238"/>
                  <a:pt x="2560" y="6146"/>
                </a:cubicBezTo>
                <a:lnTo>
                  <a:pt x="2646" y="5994"/>
                </a:lnTo>
                <a:cubicBezTo>
                  <a:pt x="2686" y="5925"/>
                  <a:pt x="2764" y="5890"/>
                  <a:pt x="2838" y="5900"/>
                </a:cubicBezTo>
                <a:close/>
                <a:moveTo>
                  <a:pt x="18757" y="5900"/>
                </a:moveTo>
                <a:cubicBezTo>
                  <a:pt x="18831" y="5890"/>
                  <a:pt x="18908" y="5925"/>
                  <a:pt x="18949" y="5994"/>
                </a:cubicBezTo>
                <a:lnTo>
                  <a:pt x="19035" y="6146"/>
                </a:lnTo>
                <a:cubicBezTo>
                  <a:pt x="19089" y="6238"/>
                  <a:pt x="19056" y="6357"/>
                  <a:pt x="18964" y="6411"/>
                </a:cubicBezTo>
                <a:lnTo>
                  <a:pt x="17609" y="7194"/>
                </a:lnTo>
                <a:cubicBezTo>
                  <a:pt x="17517" y="7248"/>
                  <a:pt x="17398" y="7215"/>
                  <a:pt x="17344" y="7123"/>
                </a:cubicBezTo>
                <a:lnTo>
                  <a:pt x="17258" y="6971"/>
                </a:lnTo>
                <a:cubicBezTo>
                  <a:pt x="17204" y="6879"/>
                  <a:pt x="17237" y="6762"/>
                  <a:pt x="17329" y="6708"/>
                </a:cubicBezTo>
                <a:lnTo>
                  <a:pt x="18684" y="5925"/>
                </a:lnTo>
                <a:cubicBezTo>
                  <a:pt x="18707" y="5911"/>
                  <a:pt x="18732" y="5903"/>
                  <a:pt x="18757" y="5900"/>
                </a:cubicBezTo>
                <a:close/>
                <a:moveTo>
                  <a:pt x="10800" y="10439"/>
                </a:moveTo>
                <a:cubicBezTo>
                  <a:pt x="10707" y="10439"/>
                  <a:pt x="10614" y="10475"/>
                  <a:pt x="10544" y="10545"/>
                </a:cubicBezTo>
                <a:cubicBezTo>
                  <a:pt x="10402" y="10686"/>
                  <a:pt x="10402" y="10915"/>
                  <a:pt x="10544" y="11056"/>
                </a:cubicBezTo>
                <a:cubicBezTo>
                  <a:pt x="10685" y="11198"/>
                  <a:pt x="10915" y="11198"/>
                  <a:pt x="11056" y="11056"/>
                </a:cubicBezTo>
                <a:cubicBezTo>
                  <a:pt x="11198" y="10915"/>
                  <a:pt x="11198" y="10686"/>
                  <a:pt x="11056" y="10545"/>
                </a:cubicBezTo>
                <a:cubicBezTo>
                  <a:pt x="10986" y="10475"/>
                  <a:pt x="10893" y="10439"/>
                  <a:pt x="10800" y="10439"/>
                </a:cubicBezTo>
                <a:close/>
                <a:moveTo>
                  <a:pt x="1529" y="10520"/>
                </a:moveTo>
                <a:lnTo>
                  <a:pt x="3095" y="10520"/>
                </a:lnTo>
                <a:cubicBezTo>
                  <a:pt x="3203" y="10520"/>
                  <a:pt x="3289" y="10606"/>
                  <a:pt x="3289" y="10714"/>
                </a:cubicBezTo>
                <a:lnTo>
                  <a:pt x="3289" y="10886"/>
                </a:lnTo>
                <a:cubicBezTo>
                  <a:pt x="3289" y="10994"/>
                  <a:pt x="3203" y="11082"/>
                  <a:pt x="3095" y="11082"/>
                </a:cubicBezTo>
                <a:lnTo>
                  <a:pt x="1529" y="11082"/>
                </a:lnTo>
                <a:cubicBezTo>
                  <a:pt x="1426" y="11082"/>
                  <a:pt x="1333" y="10994"/>
                  <a:pt x="1333" y="10886"/>
                </a:cubicBezTo>
                <a:lnTo>
                  <a:pt x="1333" y="10714"/>
                </a:lnTo>
                <a:cubicBezTo>
                  <a:pt x="1333" y="10606"/>
                  <a:pt x="1421" y="10520"/>
                  <a:pt x="1529" y="10520"/>
                </a:cubicBezTo>
                <a:close/>
                <a:moveTo>
                  <a:pt x="18500" y="10520"/>
                </a:moveTo>
                <a:lnTo>
                  <a:pt x="20066" y="10520"/>
                </a:lnTo>
                <a:cubicBezTo>
                  <a:pt x="20174" y="10520"/>
                  <a:pt x="20260" y="10606"/>
                  <a:pt x="20260" y="10714"/>
                </a:cubicBezTo>
                <a:lnTo>
                  <a:pt x="20260" y="10886"/>
                </a:lnTo>
                <a:cubicBezTo>
                  <a:pt x="20260" y="10994"/>
                  <a:pt x="20174" y="11082"/>
                  <a:pt x="20066" y="11082"/>
                </a:cubicBezTo>
                <a:lnTo>
                  <a:pt x="18500" y="11082"/>
                </a:lnTo>
                <a:cubicBezTo>
                  <a:pt x="18392" y="11082"/>
                  <a:pt x="18306" y="10994"/>
                  <a:pt x="18306" y="10886"/>
                </a:cubicBezTo>
                <a:lnTo>
                  <a:pt x="18306" y="10714"/>
                </a:lnTo>
                <a:cubicBezTo>
                  <a:pt x="18306" y="10606"/>
                  <a:pt x="18392" y="10520"/>
                  <a:pt x="18500" y="10520"/>
                </a:cubicBezTo>
                <a:close/>
                <a:moveTo>
                  <a:pt x="4058" y="14383"/>
                </a:moveTo>
                <a:cubicBezTo>
                  <a:pt x="4133" y="14373"/>
                  <a:pt x="4209" y="14408"/>
                  <a:pt x="4249" y="14477"/>
                </a:cubicBezTo>
                <a:lnTo>
                  <a:pt x="4337" y="14629"/>
                </a:lnTo>
                <a:cubicBezTo>
                  <a:pt x="4391" y="14721"/>
                  <a:pt x="4358" y="14840"/>
                  <a:pt x="4266" y="14894"/>
                </a:cubicBezTo>
                <a:lnTo>
                  <a:pt x="2911" y="15677"/>
                </a:lnTo>
                <a:cubicBezTo>
                  <a:pt x="2819" y="15731"/>
                  <a:pt x="2700" y="15698"/>
                  <a:pt x="2646" y="15606"/>
                </a:cubicBezTo>
                <a:lnTo>
                  <a:pt x="2560" y="15456"/>
                </a:lnTo>
                <a:cubicBezTo>
                  <a:pt x="2506" y="15364"/>
                  <a:pt x="2537" y="15245"/>
                  <a:pt x="2629" y="15191"/>
                </a:cubicBezTo>
                <a:lnTo>
                  <a:pt x="3986" y="14408"/>
                </a:lnTo>
                <a:cubicBezTo>
                  <a:pt x="4009" y="14394"/>
                  <a:pt x="4034" y="14386"/>
                  <a:pt x="4058" y="14383"/>
                </a:cubicBezTo>
                <a:close/>
                <a:moveTo>
                  <a:pt x="17536" y="14383"/>
                </a:moveTo>
                <a:cubicBezTo>
                  <a:pt x="17561" y="14386"/>
                  <a:pt x="17586" y="14394"/>
                  <a:pt x="17609" y="14408"/>
                </a:cubicBezTo>
                <a:lnTo>
                  <a:pt x="18964" y="15191"/>
                </a:lnTo>
                <a:cubicBezTo>
                  <a:pt x="19056" y="15245"/>
                  <a:pt x="19089" y="15364"/>
                  <a:pt x="19035" y="15456"/>
                </a:cubicBezTo>
                <a:lnTo>
                  <a:pt x="18949" y="15606"/>
                </a:lnTo>
                <a:cubicBezTo>
                  <a:pt x="18895" y="15698"/>
                  <a:pt x="18776" y="15731"/>
                  <a:pt x="18684" y="15677"/>
                </a:cubicBezTo>
                <a:lnTo>
                  <a:pt x="17329" y="14894"/>
                </a:lnTo>
                <a:cubicBezTo>
                  <a:pt x="17237" y="14840"/>
                  <a:pt x="17204" y="14721"/>
                  <a:pt x="17258" y="14629"/>
                </a:cubicBezTo>
                <a:lnTo>
                  <a:pt x="17344" y="14477"/>
                </a:lnTo>
                <a:cubicBezTo>
                  <a:pt x="17385" y="14408"/>
                  <a:pt x="17462" y="14373"/>
                  <a:pt x="17536" y="14383"/>
                </a:cubicBezTo>
                <a:close/>
                <a:moveTo>
                  <a:pt x="6893" y="17240"/>
                </a:moveTo>
                <a:cubicBezTo>
                  <a:pt x="6918" y="17243"/>
                  <a:pt x="6943" y="17251"/>
                  <a:pt x="6966" y="17265"/>
                </a:cubicBezTo>
                <a:lnTo>
                  <a:pt x="7118" y="17351"/>
                </a:lnTo>
                <a:cubicBezTo>
                  <a:pt x="7210" y="17399"/>
                  <a:pt x="7241" y="17519"/>
                  <a:pt x="7187" y="17616"/>
                </a:cubicBezTo>
                <a:lnTo>
                  <a:pt x="6404" y="18971"/>
                </a:lnTo>
                <a:cubicBezTo>
                  <a:pt x="6350" y="19063"/>
                  <a:pt x="6231" y="19094"/>
                  <a:pt x="6139" y="19040"/>
                </a:cubicBezTo>
                <a:lnTo>
                  <a:pt x="5989" y="18954"/>
                </a:lnTo>
                <a:cubicBezTo>
                  <a:pt x="5897" y="18900"/>
                  <a:pt x="5864" y="18781"/>
                  <a:pt x="5918" y="18689"/>
                </a:cubicBezTo>
                <a:lnTo>
                  <a:pt x="6701" y="17334"/>
                </a:lnTo>
                <a:cubicBezTo>
                  <a:pt x="6742" y="17265"/>
                  <a:pt x="6819" y="17230"/>
                  <a:pt x="6893" y="17240"/>
                </a:cubicBezTo>
                <a:close/>
                <a:moveTo>
                  <a:pt x="14696" y="17240"/>
                </a:moveTo>
                <a:cubicBezTo>
                  <a:pt x="14771" y="17230"/>
                  <a:pt x="14847" y="17265"/>
                  <a:pt x="14887" y="17334"/>
                </a:cubicBezTo>
                <a:lnTo>
                  <a:pt x="15670" y="18689"/>
                </a:lnTo>
                <a:cubicBezTo>
                  <a:pt x="15730" y="18781"/>
                  <a:pt x="15698" y="18900"/>
                  <a:pt x="15601" y="18954"/>
                </a:cubicBezTo>
                <a:lnTo>
                  <a:pt x="15449" y="19040"/>
                </a:lnTo>
                <a:cubicBezTo>
                  <a:pt x="15357" y="19094"/>
                  <a:pt x="15238" y="19063"/>
                  <a:pt x="15184" y="18971"/>
                </a:cubicBezTo>
                <a:lnTo>
                  <a:pt x="14401" y="17616"/>
                </a:lnTo>
                <a:cubicBezTo>
                  <a:pt x="14347" y="17524"/>
                  <a:pt x="14380" y="17405"/>
                  <a:pt x="14472" y="17351"/>
                </a:cubicBezTo>
                <a:lnTo>
                  <a:pt x="14624" y="17265"/>
                </a:lnTo>
                <a:cubicBezTo>
                  <a:pt x="14647" y="17251"/>
                  <a:pt x="14672" y="17243"/>
                  <a:pt x="14696" y="17240"/>
                </a:cubicBezTo>
                <a:close/>
                <a:moveTo>
                  <a:pt x="10714" y="18306"/>
                </a:moveTo>
                <a:lnTo>
                  <a:pt x="10886" y="18306"/>
                </a:lnTo>
                <a:cubicBezTo>
                  <a:pt x="10994" y="18306"/>
                  <a:pt x="11080" y="18392"/>
                  <a:pt x="11080" y="18500"/>
                </a:cubicBezTo>
                <a:lnTo>
                  <a:pt x="11080" y="20066"/>
                </a:lnTo>
                <a:cubicBezTo>
                  <a:pt x="11080" y="20174"/>
                  <a:pt x="10994" y="20262"/>
                  <a:pt x="10886" y="20262"/>
                </a:cubicBezTo>
                <a:lnTo>
                  <a:pt x="10714" y="20262"/>
                </a:lnTo>
                <a:cubicBezTo>
                  <a:pt x="10606" y="20262"/>
                  <a:pt x="10520" y="20174"/>
                  <a:pt x="10520" y="20066"/>
                </a:cubicBezTo>
                <a:lnTo>
                  <a:pt x="10520" y="18500"/>
                </a:lnTo>
                <a:cubicBezTo>
                  <a:pt x="10520" y="18392"/>
                  <a:pt x="10606" y="18306"/>
                  <a:pt x="10714" y="18306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15000" p14:dur="2000">
        <p:dissolve/>
      </p:transition>
    </mc:Choice>
    <mc:Fallback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2A00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" name="mm-flywheel_1.png" descr="mm-flywheel_1.png"/>
          <p:cNvPicPr>
            <a:picLocks noChangeAspect="1"/>
          </p:cNvPicPr>
          <p:nvPr/>
        </p:nvPicPr>
        <p:blipFill>
          <a:blip r:embed="rId2">
            <a:alphaModFix amt="49787"/>
            <a:extLst/>
          </a:blip>
          <a:srcRect l="36912" t="36912" r="0" b="0"/>
          <a:stretch>
            <a:fillRect/>
          </a:stretch>
        </p:blipFill>
        <p:spPr>
          <a:xfrm>
            <a:off x="0" y="0"/>
            <a:ext cx="8565500" cy="8653127"/>
          </a:xfrm>
          <a:prstGeom prst="rect">
            <a:avLst/>
          </a:prstGeom>
          <a:ln w="12700">
            <a:miter lim="400000"/>
          </a:ln>
        </p:spPr>
      </p:pic>
      <p:sp>
        <p:nvSpPr>
          <p:cNvPr id="411" name="1 MINUTO PARA DEFINIR TU JOB STORY."/>
          <p:cNvSpPr txBox="1"/>
          <p:nvPr/>
        </p:nvSpPr>
        <p:spPr>
          <a:xfrm>
            <a:off x="6683375" y="6375400"/>
            <a:ext cx="12803506" cy="9652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000">
                <a:solidFill>
                  <a:srgbClr val="344154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b="1">
                <a:latin typeface="Avenir Next Regular"/>
                <a:ea typeface="Avenir Next Regular"/>
                <a:cs typeface="Avenir Next Regular"/>
                <a:sym typeface="Avenir Next Regular"/>
              </a:rPr>
              <a:t> 1</a:t>
            </a:r>
            <a:r>
              <a:rPr>
                <a:latin typeface="Avenir Next Heavy"/>
                <a:ea typeface="Avenir Next Heavy"/>
                <a:cs typeface="Avenir Next Heavy"/>
                <a:sym typeface="Avenir Next Heavy"/>
              </a:rPr>
              <a:t> MINUTO </a:t>
            </a:r>
            <a:r>
              <a:t>PARA DEFINIR TU JOB STORY. </a:t>
            </a:r>
          </a:p>
        </p:txBody>
      </p:sp>
      <p:sp>
        <p:nvSpPr>
          <p:cNvPr id="412" name="Clock"/>
          <p:cNvSpPr/>
          <p:nvPr/>
        </p:nvSpPr>
        <p:spPr>
          <a:xfrm>
            <a:off x="4622800" y="6223000"/>
            <a:ext cx="1270001" cy="127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3" y="0"/>
                  <a:pt x="0" y="4833"/>
                  <a:pt x="0" y="10800"/>
                </a:cubicBezTo>
                <a:cubicBezTo>
                  <a:pt x="0" y="16767"/>
                  <a:pt x="4833" y="21600"/>
                  <a:pt x="10800" y="21600"/>
                </a:cubicBezTo>
                <a:cubicBezTo>
                  <a:pt x="16767" y="21600"/>
                  <a:pt x="21600" y="16767"/>
                  <a:pt x="21600" y="10800"/>
                </a:cubicBezTo>
                <a:cubicBezTo>
                  <a:pt x="21600" y="4833"/>
                  <a:pt x="16762" y="0"/>
                  <a:pt x="10800" y="0"/>
                </a:cubicBezTo>
                <a:close/>
                <a:moveTo>
                  <a:pt x="10714" y="1340"/>
                </a:moveTo>
                <a:lnTo>
                  <a:pt x="10886" y="1340"/>
                </a:lnTo>
                <a:cubicBezTo>
                  <a:pt x="10994" y="1340"/>
                  <a:pt x="11080" y="1426"/>
                  <a:pt x="11080" y="1534"/>
                </a:cubicBezTo>
                <a:lnTo>
                  <a:pt x="11080" y="3100"/>
                </a:lnTo>
                <a:cubicBezTo>
                  <a:pt x="11080" y="3208"/>
                  <a:pt x="10994" y="3294"/>
                  <a:pt x="10886" y="3294"/>
                </a:cubicBezTo>
                <a:lnTo>
                  <a:pt x="10714" y="3294"/>
                </a:lnTo>
                <a:cubicBezTo>
                  <a:pt x="10606" y="3294"/>
                  <a:pt x="10520" y="3208"/>
                  <a:pt x="10520" y="3100"/>
                </a:cubicBezTo>
                <a:lnTo>
                  <a:pt x="10520" y="1534"/>
                </a:lnTo>
                <a:cubicBezTo>
                  <a:pt x="10520" y="1426"/>
                  <a:pt x="10606" y="1340"/>
                  <a:pt x="10714" y="1340"/>
                </a:cubicBezTo>
                <a:close/>
                <a:moveTo>
                  <a:pt x="6218" y="2541"/>
                </a:moveTo>
                <a:cubicBezTo>
                  <a:pt x="6293" y="2532"/>
                  <a:pt x="6369" y="2567"/>
                  <a:pt x="6409" y="2636"/>
                </a:cubicBezTo>
                <a:lnTo>
                  <a:pt x="7192" y="3991"/>
                </a:lnTo>
                <a:cubicBezTo>
                  <a:pt x="7246" y="4083"/>
                  <a:pt x="7215" y="4202"/>
                  <a:pt x="7123" y="4256"/>
                </a:cubicBezTo>
                <a:lnTo>
                  <a:pt x="6971" y="4342"/>
                </a:lnTo>
                <a:cubicBezTo>
                  <a:pt x="6879" y="4396"/>
                  <a:pt x="6760" y="4363"/>
                  <a:pt x="6706" y="4271"/>
                </a:cubicBezTo>
                <a:lnTo>
                  <a:pt x="5923" y="2916"/>
                </a:lnTo>
                <a:cubicBezTo>
                  <a:pt x="5869" y="2824"/>
                  <a:pt x="5902" y="2700"/>
                  <a:pt x="5994" y="2651"/>
                </a:cubicBezTo>
                <a:lnTo>
                  <a:pt x="6146" y="2565"/>
                </a:lnTo>
                <a:cubicBezTo>
                  <a:pt x="6169" y="2552"/>
                  <a:pt x="6194" y="2544"/>
                  <a:pt x="6218" y="2541"/>
                </a:cubicBezTo>
                <a:close/>
                <a:moveTo>
                  <a:pt x="15382" y="2541"/>
                </a:moveTo>
                <a:cubicBezTo>
                  <a:pt x="15406" y="2544"/>
                  <a:pt x="15431" y="2552"/>
                  <a:pt x="15454" y="2565"/>
                </a:cubicBezTo>
                <a:lnTo>
                  <a:pt x="15606" y="2651"/>
                </a:lnTo>
                <a:cubicBezTo>
                  <a:pt x="15698" y="2705"/>
                  <a:pt x="15731" y="2824"/>
                  <a:pt x="15677" y="2916"/>
                </a:cubicBezTo>
                <a:lnTo>
                  <a:pt x="14894" y="4271"/>
                </a:lnTo>
                <a:cubicBezTo>
                  <a:pt x="14840" y="4363"/>
                  <a:pt x="14721" y="4396"/>
                  <a:pt x="14629" y="4342"/>
                </a:cubicBezTo>
                <a:lnTo>
                  <a:pt x="14477" y="4256"/>
                </a:lnTo>
                <a:cubicBezTo>
                  <a:pt x="14385" y="4202"/>
                  <a:pt x="14354" y="4083"/>
                  <a:pt x="14408" y="3991"/>
                </a:cubicBezTo>
                <a:lnTo>
                  <a:pt x="15191" y="2636"/>
                </a:lnTo>
                <a:cubicBezTo>
                  <a:pt x="15231" y="2567"/>
                  <a:pt x="15307" y="2532"/>
                  <a:pt x="15382" y="2541"/>
                </a:cubicBezTo>
                <a:close/>
                <a:moveTo>
                  <a:pt x="16951" y="4904"/>
                </a:moveTo>
                <a:lnTo>
                  <a:pt x="17280" y="5282"/>
                </a:lnTo>
                <a:lnTo>
                  <a:pt x="11762" y="10660"/>
                </a:lnTo>
                <a:lnTo>
                  <a:pt x="12221" y="10903"/>
                </a:lnTo>
                <a:lnTo>
                  <a:pt x="11600" y="11978"/>
                </a:lnTo>
                <a:lnTo>
                  <a:pt x="10876" y="11524"/>
                </a:lnTo>
                <a:lnTo>
                  <a:pt x="10265" y="12118"/>
                </a:lnTo>
                <a:lnTo>
                  <a:pt x="9433" y="11205"/>
                </a:lnTo>
                <a:lnTo>
                  <a:pt x="9833" y="10871"/>
                </a:lnTo>
                <a:lnTo>
                  <a:pt x="6161" y="8576"/>
                </a:lnTo>
                <a:lnTo>
                  <a:pt x="6556" y="7896"/>
                </a:lnTo>
                <a:lnTo>
                  <a:pt x="10736" y="10115"/>
                </a:lnTo>
                <a:lnTo>
                  <a:pt x="16951" y="4904"/>
                </a:lnTo>
                <a:close/>
                <a:moveTo>
                  <a:pt x="2838" y="5900"/>
                </a:moveTo>
                <a:cubicBezTo>
                  <a:pt x="2863" y="5903"/>
                  <a:pt x="2888" y="5911"/>
                  <a:pt x="2911" y="5925"/>
                </a:cubicBezTo>
                <a:lnTo>
                  <a:pt x="4266" y="6708"/>
                </a:lnTo>
                <a:cubicBezTo>
                  <a:pt x="4358" y="6762"/>
                  <a:pt x="4391" y="6879"/>
                  <a:pt x="4337" y="6971"/>
                </a:cubicBezTo>
                <a:lnTo>
                  <a:pt x="4249" y="7123"/>
                </a:lnTo>
                <a:cubicBezTo>
                  <a:pt x="4195" y="7215"/>
                  <a:pt x="4078" y="7248"/>
                  <a:pt x="3986" y="7194"/>
                </a:cubicBezTo>
                <a:lnTo>
                  <a:pt x="2629" y="6411"/>
                </a:lnTo>
                <a:cubicBezTo>
                  <a:pt x="2537" y="6357"/>
                  <a:pt x="2506" y="6238"/>
                  <a:pt x="2560" y="6146"/>
                </a:cubicBezTo>
                <a:lnTo>
                  <a:pt x="2646" y="5994"/>
                </a:lnTo>
                <a:cubicBezTo>
                  <a:pt x="2686" y="5925"/>
                  <a:pt x="2764" y="5890"/>
                  <a:pt x="2838" y="5900"/>
                </a:cubicBezTo>
                <a:close/>
                <a:moveTo>
                  <a:pt x="18757" y="5900"/>
                </a:moveTo>
                <a:cubicBezTo>
                  <a:pt x="18831" y="5890"/>
                  <a:pt x="18908" y="5925"/>
                  <a:pt x="18949" y="5994"/>
                </a:cubicBezTo>
                <a:lnTo>
                  <a:pt x="19035" y="6146"/>
                </a:lnTo>
                <a:cubicBezTo>
                  <a:pt x="19089" y="6238"/>
                  <a:pt x="19056" y="6357"/>
                  <a:pt x="18964" y="6411"/>
                </a:cubicBezTo>
                <a:lnTo>
                  <a:pt x="17609" y="7194"/>
                </a:lnTo>
                <a:cubicBezTo>
                  <a:pt x="17517" y="7248"/>
                  <a:pt x="17398" y="7215"/>
                  <a:pt x="17344" y="7123"/>
                </a:cubicBezTo>
                <a:lnTo>
                  <a:pt x="17258" y="6971"/>
                </a:lnTo>
                <a:cubicBezTo>
                  <a:pt x="17204" y="6879"/>
                  <a:pt x="17237" y="6762"/>
                  <a:pt x="17329" y="6708"/>
                </a:cubicBezTo>
                <a:lnTo>
                  <a:pt x="18684" y="5925"/>
                </a:lnTo>
                <a:cubicBezTo>
                  <a:pt x="18707" y="5911"/>
                  <a:pt x="18732" y="5903"/>
                  <a:pt x="18757" y="5900"/>
                </a:cubicBezTo>
                <a:close/>
                <a:moveTo>
                  <a:pt x="10800" y="10439"/>
                </a:moveTo>
                <a:cubicBezTo>
                  <a:pt x="10707" y="10439"/>
                  <a:pt x="10614" y="10475"/>
                  <a:pt x="10544" y="10545"/>
                </a:cubicBezTo>
                <a:cubicBezTo>
                  <a:pt x="10402" y="10686"/>
                  <a:pt x="10402" y="10915"/>
                  <a:pt x="10544" y="11056"/>
                </a:cubicBezTo>
                <a:cubicBezTo>
                  <a:pt x="10685" y="11198"/>
                  <a:pt x="10915" y="11198"/>
                  <a:pt x="11056" y="11056"/>
                </a:cubicBezTo>
                <a:cubicBezTo>
                  <a:pt x="11198" y="10915"/>
                  <a:pt x="11198" y="10686"/>
                  <a:pt x="11056" y="10545"/>
                </a:cubicBezTo>
                <a:cubicBezTo>
                  <a:pt x="10986" y="10475"/>
                  <a:pt x="10893" y="10439"/>
                  <a:pt x="10800" y="10439"/>
                </a:cubicBezTo>
                <a:close/>
                <a:moveTo>
                  <a:pt x="1529" y="10520"/>
                </a:moveTo>
                <a:lnTo>
                  <a:pt x="3095" y="10520"/>
                </a:lnTo>
                <a:cubicBezTo>
                  <a:pt x="3203" y="10520"/>
                  <a:pt x="3289" y="10606"/>
                  <a:pt x="3289" y="10714"/>
                </a:cubicBezTo>
                <a:lnTo>
                  <a:pt x="3289" y="10886"/>
                </a:lnTo>
                <a:cubicBezTo>
                  <a:pt x="3289" y="10994"/>
                  <a:pt x="3203" y="11082"/>
                  <a:pt x="3095" y="11082"/>
                </a:cubicBezTo>
                <a:lnTo>
                  <a:pt x="1529" y="11082"/>
                </a:lnTo>
                <a:cubicBezTo>
                  <a:pt x="1426" y="11082"/>
                  <a:pt x="1333" y="10994"/>
                  <a:pt x="1333" y="10886"/>
                </a:cubicBezTo>
                <a:lnTo>
                  <a:pt x="1333" y="10714"/>
                </a:lnTo>
                <a:cubicBezTo>
                  <a:pt x="1333" y="10606"/>
                  <a:pt x="1421" y="10520"/>
                  <a:pt x="1529" y="10520"/>
                </a:cubicBezTo>
                <a:close/>
                <a:moveTo>
                  <a:pt x="18500" y="10520"/>
                </a:moveTo>
                <a:lnTo>
                  <a:pt x="20066" y="10520"/>
                </a:lnTo>
                <a:cubicBezTo>
                  <a:pt x="20174" y="10520"/>
                  <a:pt x="20260" y="10606"/>
                  <a:pt x="20260" y="10714"/>
                </a:cubicBezTo>
                <a:lnTo>
                  <a:pt x="20260" y="10886"/>
                </a:lnTo>
                <a:cubicBezTo>
                  <a:pt x="20260" y="10994"/>
                  <a:pt x="20174" y="11082"/>
                  <a:pt x="20066" y="11082"/>
                </a:cubicBezTo>
                <a:lnTo>
                  <a:pt x="18500" y="11082"/>
                </a:lnTo>
                <a:cubicBezTo>
                  <a:pt x="18392" y="11082"/>
                  <a:pt x="18306" y="10994"/>
                  <a:pt x="18306" y="10886"/>
                </a:cubicBezTo>
                <a:lnTo>
                  <a:pt x="18306" y="10714"/>
                </a:lnTo>
                <a:cubicBezTo>
                  <a:pt x="18306" y="10606"/>
                  <a:pt x="18392" y="10520"/>
                  <a:pt x="18500" y="10520"/>
                </a:cubicBezTo>
                <a:close/>
                <a:moveTo>
                  <a:pt x="4058" y="14383"/>
                </a:moveTo>
                <a:cubicBezTo>
                  <a:pt x="4133" y="14373"/>
                  <a:pt x="4209" y="14408"/>
                  <a:pt x="4249" y="14477"/>
                </a:cubicBezTo>
                <a:lnTo>
                  <a:pt x="4337" y="14629"/>
                </a:lnTo>
                <a:cubicBezTo>
                  <a:pt x="4391" y="14721"/>
                  <a:pt x="4358" y="14840"/>
                  <a:pt x="4266" y="14894"/>
                </a:cubicBezTo>
                <a:lnTo>
                  <a:pt x="2911" y="15677"/>
                </a:lnTo>
                <a:cubicBezTo>
                  <a:pt x="2819" y="15731"/>
                  <a:pt x="2700" y="15698"/>
                  <a:pt x="2646" y="15606"/>
                </a:cubicBezTo>
                <a:lnTo>
                  <a:pt x="2560" y="15456"/>
                </a:lnTo>
                <a:cubicBezTo>
                  <a:pt x="2506" y="15364"/>
                  <a:pt x="2537" y="15245"/>
                  <a:pt x="2629" y="15191"/>
                </a:cubicBezTo>
                <a:lnTo>
                  <a:pt x="3986" y="14408"/>
                </a:lnTo>
                <a:cubicBezTo>
                  <a:pt x="4009" y="14394"/>
                  <a:pt x="4034" y="14386"/>
                  <a:pt x="4058" y="14383"/>
                </a:cubicBezTo>
                <a:close/>
                <a:moveTo>
                  <a:pt x="17536" y="14383"/>
                </a:moveTo>
                <a:cubicBezTo>
                  <a:pt x="17561" y="14386"/>
                  <a:pt x="17586" y="14394"/>
                  <a:pt x="17609" y="14408"/>
                </a:cubicBezTo>
                <a:lnTo>
                  <a:pt x="18964" y="15191"/>
                </a:lnTo>
                <a:cubicBezTo>
                  <a:pt x="19056" y="15245"/>
                  <a:pt x="19089" y="15364"/>
                  <a:pt x="19035" y="15456"/>
                </a:cubicBezTo>
                <a:lnTo>
                  <a:pt x="18949" y="15606"/>
                </a:lnTo>
                <a:cubicBezTo>
                  <a:pt x="18895" y="15698"/>
                  <a:pt x="18776" y="15731"/>
                  <a:pt x="18684" y="15677"/>
                </a:cubicBezTo>
                <a:lnTo>
                  <a:pt x="17329" y="14894"/>
                </a:lnTo>
                <a:cubicBezTo>
                  <a:pt x="17237" y="14840"/>
                  <a:pt x="17204" y="14721"/>
                  <a:pt x="17258" y="14629"/>
                </a:cubicBezTo>
                <a:lnTo>
                  <a:pt x="17344" y="14477"/>
                </a:lnTo>
                <a:cubicBezTo>
                  <a:pt x="17385" y="14408"/>
                  <a:pt x="17462" y="14373"/>
                  <a:pt x="17536" y="14383"/>
                </a:cubicBezTo>
                <a:close/>
                <a:moveTo>
                  <a:pt x="6893" y="17240"/>
                </a:moveTo>
                <a:cubicBezTo>
                  <a:pt x="6918" y="17243"/>
                  <a:pt x="6943" y="17251"/>
                  <a:pt x="6966" y="17265"/>
                </a:cubicBezTo>
                <a:lnTo>
                  <a:pt x="7118" y="17351"/>
                </a:lnTo>
                <a:cubicBezTo>
                  <a:pt x="7210" y="17399"/>
                  <a:pt x="7241" y="17519"/>
                  <a:pt x="7187" y="17616"/>
                </a:cubicBezTo>
                <a:lnTo>
                  <a:pt x="6404" y="18971"/>
                </a:lnTo>
                <a:cubicBezTo>
                  <a:pt x="6350" y="19063"/>
                  <a:pt x="6231" y="19094"/>
                  <a:pt x="6139" y="19040"/>
                </a:cubicBezTo>
                <a:lnTo>
                  <a:pt x="5989" y="18954"/>
                </a:lnTo>
                <a:cubicBezTo>
                  <a:pt x="5897" y="18900"/>
                  <a:pt x="5864" y="18781"/>
                  <a:pt x="5918" y="18689"/>
                </a:cubicBezTo>
                <a:lnTo>
                  <a:pt x="6701" y="17334"/>
                </a:lnTo>
                <a:cubicBezTo>
                  <a:pt x="6742" y="17265"/>
                  <a:pt x="6819" y="17230"/>
                  <a:pt x="6893" y="17240"/>
                </a:cubicBezTo>
                <a:close/>
                <a:moveTo>
                  <a:pt x="14696" y="17240"/>
                </a:moveTo>
                <a:cubicBezTo>
                  <a:pt x="14771" y="17230"/>
                  <a:pt x="14847" y="17265"/>
                  <a:pt x="14887" y="17334"/>
                </a:cubicBezTo>
                <a:lnTo>
                  <a:pt x="15670" y="18689"/>
                </a:lnTo>
                <a:cubicBezTo>
                  <a:pt x="15730" y="18781"/>
                  <a:pt x="15698" y="18900"/>
                  <a:pt x="15601" y="18954"/>
                </a:cubicBezTo>
                <a:lnTo>
                  <a:pt x="15449" y="19040"/>
                </a:lnTo>
                <a:cubicBezTo>
                  <a:pt x="15357" y="19094"/>
                  <a:pt x="15238" y="19063"/>
                  <a:pt x="15184" y="18971"/>
                </a:cubicBezTo>
                <a:lnTo>
                  <a:pt x="14401" y="17616"/>
                </a:lnTo>
                <a:cubicBezTo>
                  <a:pt x="14347" y="17524"/>
                  <a:pt x="14380" y="17405"/>
                  <a:pt x="14472" y="17351"/>
                </a:cubicBezTo>
                <a:lnTo>
                  <a:pt x="14624" y="17265"/>
                </a:lnTo>
                <a:cubicBezTo>
                  <a:pt x="14647" y="17251"/>
                  <a:pt x="14672" y="17243"/>
                  <a:pt x="14696" y="17240"/>
                </a:cubicBezTo>
                <a:close/>
                <a:moveTo>
                  <a:pt x="10714" y="18306"/>
                </a:moveTo>
                <a:lnTo>
                  <a:pt x="10886" y="18306"/>
                </a:lnTo>
                <a:cubicBezTo>
                  <a:pt x="10994" y="18306"/>
                  <a:pt x="11080" y="18392"/>
                  <a:pt x="11080" y="18500"/>
                </a:cubicBezTo>
                <a:lnTo>
                  <a:pt x="11080" y="20066"/>
                </a:lnTo>
                <a:cubicBezTo>
                  <a:pt x="11080" y="20174"/>
                  <a:pt x="10994" y="20262"/>
                  <a:pt x="10886" y="20262"/>
                </a:cubicBezTo>
                <a:lnTo>
                  <a:pt x="10714" y="20262"/>
                </a:lnTo>
                <a:cubicBezTo>
                  <a:pt x="10606" y="20262"/>
                  <a:pt x="10520" y="20174"/>
                  <a:pt x="10520" y="20066"/>
                </a:cubicBezTo>
                <a:lnTo>
                  <a:pt x="10520" y="18500"/>
                </a:lnTo>
                <a:cubicBezTo>
                  <a:pt x="10520" y="18392"/>
                  <a:pt x="10606" y="18306"/>
                  <a:pt x="10714" y="18306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2D44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0" advTm="60000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2D4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" name="mm-flywheel_1.png" descr="mm-flywheel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418644" y="-7902114"/>
            <a:ext cx="29221288" cy="29520228"/>
          </a:xfrm>
          <a:prstGeom prst="rect">
            <a:avLst/>
          </a:prstGeom>
          <a:ln w="12700">
            <a:miter lim="400000"/>
          </a:ln>
        </p:spPr>
      </p:pic>
      <p:sp>
        <p:nvSpPr>
          <p:cNvPr id="415" name="¡TIEMPO!"/>
          <p:cNvSpPr txBox="1"/>
          <p:nvPr/>
        </p:nvSpPr>
        <p:spPr>
          <a:xfrm>
            <a:off x="6550659" y="5600699"/>
            <a:ext cx="11282681" cy="184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spc="5000" sz="10000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¡TIEMPO!</a:t>
            </a:r>
          </a:p>
        </p:txBody>
      </p:sp>
      <p:sp>
        <p:nvSpPr>
          <p:cNvPr id="416" name="Clock"/>
          <p:cNvSpPr/>
          <p:nvPr/>
        </p:nvSpPr>
        <p:spPr>
          <a:xfrm>
            <a:off x="11557000" y="8102600"/>
            <a:ext cx="1270000" cy="127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3" y="0"/>
                  <a:pt x="0" y="4833"/>
                  <a:pt x="0" y="10800"/>
                </a:cubicBezTo>
                <a:cubicBezTo>
                  <a:pt x="0" y="16767"/>
                  <a:pt x="4833" y="21600"/>
                  <a:pt x="10800" y="21600"/>
                </a:cubicBezTo>
                <a:cubicBezTo>
                  <a:pt x="16767" y="21600"/>
                  <a:pt x="21600" y="16767"/>
                  <a:pt x="21600" y="10800"/>
                </a:cubicBezTo>
                <a:cubicBezTo>
                  <a:pt x="21600" y="4833"/>
                  <a:pt x="16762" y="0"/>
                  <a:pt x="10800" y="0"/>
                </a:cubicBezTo>
                <a:close/>
                <a:moveTo>
                  <a:pt x="10714" y="1340"/>
                </a:moveTo>
                <a:lnTo>
                  <a:pt x="10886" y="1340"/>
                </a:lnTo>
                <a:cubicBezTo>
                  <a:pt x="10994" y="1340"/>
                  <a:pt x="11080" y="1426"/>
                  <a:pt x="11080" y="1534"/>
                </a:cubicBezTo>
                <a:lnTo>
                  <a:pt x="11080" y="3100"/>
                </a:lnTo>
                <a:cubicBezTo>
                  <a:pt x="11080" y="3208"/>
                  <a:pt x="10994" y="3294"/>
                  <a:pt x="10886" y="3294"/>
                </a:cubicBezTo>
                <a:lnTo>
                  <a:pt x="10714" y="3294"/>
                </a:lnTo>
                <a:cubicBezTo>
                  <a:pt x="10606" y="3294"/>
                  <a:pt x="10520" y="3208"/>
                  <a:pt x="10520" y="3100"/>
                </a:cubicBezTo>
                <a:lnTo>
                  <a:pt x="10520" y="1534"/>
                </a:lnTo>
                <a:cubicBezTo>
                  <a:pt x="10520" y="1426"/>
                  <a:pt x="10606" y="1340"/>
                  <a:pt x="10714" y="1340"/>
                </a:cubicBezTo>
                <a:close/>
                <a:moveTo>
                  <a:pt x="6218" y="2541"/>
                </a:moveTo>
                <a:cubicBezTo>
                  <a:pt x="6293" y="2532"/>
                  <a:pt x="6369" y="2567"/>
                  <a:pt x="6409" y="2636"/>
                </a:cubicBezTo>
                <a:lnTo>
                  <a:pt x="7192" y="3991"/>
                </a:lnTo>
                <a:cubicBezTo>
                  <a:pt x="7246" y="4083"/>
                  <a:pt x="7215" y="4202"/>
                  <a:pt x="7123" y="4256"/>
                </a:cubicBezTo>
                <a:lnTo>
                  <a:pt x="6971" y="4342"/>
                </a:lnTo>
                <a:cubicBezTo>
                  <a:pt x="6879" y="4396"/>
                  <a:pt x="6760" y="4363"/>
                  <a:pt x="6706" y="4271"/>
                </a:cubicBezTo>
                <a:lnTo>
                  <a:pt x="5923" y="2916"/>
                </a:lnTo>
                <a:cubicBezTo>
                  <a:pt x="5869" y="2824"/>
                  <a:pt x="5902" y="2700"/>
                  <a:pt x="5994" y="2651"/>
                </a:cubicBezTo>
                <a:lnTo>
                  <a:pt x="6146" y="2565"/>
                </a:lnTo>
                <a:cubicBezTo>
                  <a:pt x="6169" y="2552"/>
                  <a:pt x="6194" y="2544"/>
                  <a:pt x="6218" y="2541"/>
                </a:cubicBezTo>
                <a:close/>
                <a:moveTo>
                  <a:pt x="15382" y="2541"/>
                </a:moveTo>
                <a:cubicBezTo>
                  <a:pt x="15406" y="2544"/>
                  <a:pt x="15431" y="2552"/>
                  <a:pt x="15454" y="2565"/>
                </a:cubicBezTo>
                <a:lnTo>
                  <a:pt x="15606" y="2651"/>
                </a:lnTo>
                <a:cubicBezTo>
                  <a:pt x="15698" y="2705"/>
                  <a:pt x="15731" y="2824"/>
                  <a:pt x="15677" y="2916"/>
                </a:cubicBezTo>
                <a:lnTo>
                  <a:pt x="14894" y="4271"/>
                </a:lnTo>
                <a:cubicBezTo>
                  <a:pt x="14840" y="4363"/>
                  <a:pt x="14721" y="4396"/>
                  <a:pt x="14629" y="4342"/>
                </a:cubicBezTo>
                <a:lnTo>
                  <a:pt x="14477" y="4256"/>
                </a:lnTo>
                <a:cubicBezTo>
                  <a:pt x="14385" y="4202"/>
                  <a:pt x="14354" y="4083"/>
                  <a:pt x="14408" y="3991"/>
                </a:cubicBezTo>
                <a:lnTo>
                  <a:pt x="15191" y="2636"/>
                </a:lnTo>
                <a:cubicBezTo>
                  <a:pt x="15231" y="2567"/>
                  <a:pt x="15307" y="2532"/>
                  <a:pt x="15382" y="2541"/>
                </a:cubicBezTo>
                <a:close/>
                <a:moveTo>
                  <a:pt x="16951" y="4904"/>
                </a:moveTo>
                <a:lnTo>
                  <a:pt x="17280" y="5282"/>
                </a:lnTo>
                <a:lnTo>
                  <a:pt x="11762" y="10660"/>
                </a:lnTo>
                <a:lnTo>
                  <a:pt x="12221" y="10903"/>
                </a:lnTo>
                <a:lnTo>
                  <a:pt x="11600" y="11978"/>
                </a:lnTo>
                <a:lnTo>
                  <a:pt x="10876" y="11524"/>
                </a:lnTo>
                <a:lnTo>
                  <a:pt x="10265" y="12118"/>
                </a:lnTo>
                <a:lnTo>
                  <a:pt x="9433" y="11205"/>
                </a:lnTo>
                <a:lnTo>
                  <a:pt x="9833" y="10871"/>
                </a:lnTo>
                <a:lnTo>
                  <a:pt x="6161" y="8576"/>
                </a:lnTo>
                <a:lnTo>
                  <a:pt x="6556" y="7896"/>
                </a:lnTo>
                <a:lnTo>
                  <a:pt x="10736" y="10115"/>
                </a:lnTo>
                <a:lnTo>
                  <a:pt x="16951" y="4904"/>
                </a:lnTo>
                <a:close/>
                <a:moveTo>
                  <a:pt x="2838" y="5900"/>
                </a:moveTo>
                <a:cubicBezTo>
                  <a:pt x="2863" y="5903"/>
                  <a:pt x="2888" y="5911"/>
                  <a:pt x="2911" y="5925"/>
                </a:cubicBezTo>
                <a:lnTo>
                  <a:pt x="4266" y="6708"/>
                </a:lnTo>
                <a:cubicBezTo>
                  <a:pt x="4358" y="6762"/>
                  <a:pt x="4391" y="6879"/>
                  <a:pt x="4337" y="6971"/>
                </a:cubicBezTo>
                <a:lnTo>
                  <a:pt x="4249" y="7123"/>
                </a:lnTo>
                <a:cubicBezTo>
                  <a:pt x="4195" y="7215"/>
                  <a:pt x="4078" y="7248"/>
                  <a:pt x="3986" y="7194"/>
                </a:cubicBezTo>
                <a:lnTo>
                  <a:pt x="2629" y="6411"/>
                </a:lnTo>
                <a:cubicBezTo>
                  <a:pt x="2537" y="6357"/>
                  <a:pt x="2506" y="6238"/>
                  <a:pt x="2560" y="6146"/>
                </a:cubicBezTo>
                <a:lnTo>
                  <a:pt x="2646" y="5994"/>
                </a:lnTo>
                <a:cubicBezTo>
                  <a:pt x="2686" y="5925"/>
                  <a:pt x="2764" y="5890"/>
                  <a:pt x="2838" y="5900"/>
                </a:cubicBezTo>
                <a:close/>
                <a:moveTo>
                  <a:pt x="18757" y="5900"/>
                </a:moveTo>
                <a:cubicBezTo>
                  <a:pt x="18831" y="5890"/>
                  <a:pt x="18908" y="5925"/>
                  <a:pt x="18949" y="5994"/>
                </a:cubicBezTo>
                <a:lnTo>
                  <a:pt x="19035" y="6146"/>
                </a:lnTo>
                <a:cubicBezTo>
                  <a:pt x="19089" y="6238"/>
                  <a:pt x="19056" y="6357"/>
                  <a:pt x="18964" y="6411"/>
                </a:cubicBezTo>
                <a:lnTo>
                  <a:pt x="17609" y="7194"/>
                </a:lnTo>
                <a:cubicBezTo>
                  <a:pt x="17517" y="7248"/>
                  <a:pt x="17398" y="7215"/>
                  <a:pt x="17344" y="7123"/>
                </a:cubicBezTo>
                <a:lnTo>
                  <a:pt x="17258" y="6971"/>
                </a:lnTo>
                <a:cubicBezTo>
                  <a:pt x="17204" y="6879"/>
                  <a:pt x="17237" y="6762"/>
                  <a:pt x="17329" y="6708"/>
                </a:cubicBezTo>
                <a:lnTo>
                  <a:pt x="18684" y="5925"/>
                </a:lnTo>
                <a:cubicBezTo>
                  <a:pt x="18707" y="5911"/>
                  <a:pt x="18732" y="5903"/>
                  <a:pt x="18757" y="5900"/>
                </a:cubicBezTo>
                <a:close/>
                <a:moveTo>
                  <a:pt x="10800" y="10439"/>
                </a:moveTo>
                <a:cubicBezTo>
                  <a:pt x="10707" y="10439"/>
                  <a:pt x="10614" y="10475"/>
                  <a:pt x="10544" y="10545"/>
                </a:cubicBezTo>
                <a:cubicBezTo>
                  <a:pt x="10402" y="10686"/>
                  <a:pt x="10402" y="10915"/>
                  <a:pt x="10544" y="11056"/>
                </a:cubicBezTo>
                <a:cubicBezTo>
                  <a:pt x="10685" y="11198"/>
                  <a:pt x="10915" y="11198"/>
                  <a:pt x="11056" y="11056"/>
                </a:cubicBezTo>
                <a:cubicBezTo>
                  <a:pt x="11198" y="10915"/>
                  <a:pt x="11198" y="10686"/>
                  <a:pt x="11056" y="10545"/>
                </a:cubicBezTo>
                <a:cubicBezTo>
                  <a:pt x="10986" y="10475"/>
                  <a:pt x="10893" y="10439"/>
                  <a:pt x="10800" y="10439"/>
                </a:cubicBezTo>
                <a:close/>
                <a:moveTo>
                  <a:pt x="1529" y="10520"/>
                </a:moveTo>
                <a:lnTo>
                  <a:pt x="3095" y="10520"/>
                </a:lnTo>
                <a:cubicBezTo>
                  <a:pt x="3203" y="10520"/>
                  <a:pt x="3289" y="10606"/>
                  <a:pt x="3289" y="10714"/>
                </a:cubicBezTo>
                <a:lnTo>
                  <a:pt x="3289" y="10886"/>
                </a:lnTo>
                <a:cubicBezTo>
                  <a:pt x="3289" y="10994"/>
                  <a:pt x="3203" y="11082"/>
                  <a:pt x="3095" y="11082"/>
                </a:cubicBezTo>
                <a:lnTo>
                  <a:pt x="1529" y="11082"/>
                </a:lnTo>
                <a:cubicBezTo>
                  <a:pt x="1426" y="11082"/>
                  <a:pt x="1333" y="10994"/>
                  <a:pt x="1333" y="10886"/>
                </a:cubicBezTo>
                <a:lnTo>
                  <a:pt x="1333" y="10714"/>
                </a:lnTo>
                <a:cubicBezTo>
                  <a:pt x="1333" y="10606"/>
                  <a:pt x="1421" y="10520"/>
                  <a:pt x="1529" y="10520"/>
                </a:cubicBezTo>
                <a:close/>
                <a:moveTo>
                  <a:pt x="18500" y="10520"/>
                </a:moveTo>
                <a:lnTo>
                  <a:pt x="20066" y="10520"/>
                </a:lnTo>
                <a:cubicBezTo>
                  <a:pt x="20174" y="10520"/>
                  <a:pt x="20260" y="10606"/>
                  <a:pt x="20260" y="10714"/>
                </a:cubicBezTo>
                <a:lnTo>
                  <a:pt x="20260" y="10886"/>
                </a:lnTo>
                <a:cubicBezTo>
                  <a:pt x="20260" y="10994"/>
                  <a:pt x="20174" y="11082"/>
                  <a:pt x="20066" y="11082"/>
                </a:cubicBezTo>
                <a:lnTo>
                  <a:pt x="18500" y="11082"/>
                </a:lnTo>
                <a:cubicBezTo>
                  <a:pt x="18392" y="11082"/>
                  <a:pt x="18306" y="10994"/>
                  <a:pt x="18306" y="10886"/>
                </a:cubicBezTo>
                <a:lnTo>
                  <a:pt x="18306" y="10714"/>
                </a:lnTo>
                <a:cubicBezTo>
                  <a:pt x="18306" y="10606"/>
                  <a:pt x="18392" y="10520"/>
                  <a:pt x="18500" y="10520"/>
                </a:cubicBezTo>
                <a:close/>
                <a:moveTo>
                  <a:pt x="4058" y="14383"/>
                </a:moveTo>
                <a:cubicBezTo>
                  <a:pt x="4133" y="14373"/>
                  <a:pt x="4209" y="14408"/>
                  <a:pt x="4249" y="14477"/>
                </a:cubicBezTo>
                <a:lnTo>
                  <a:pt x="4337" y="14629"/>
                </a:lnTo>
                <a:cubicBezTo>
                  <a:pt x="4391" y="14721"/>
                  <a:pt x="4358" y="14840"/>
                  <a:pt x="4266" y="14894"/>
                </a:cubicBezTo>
                <a:lnTo>
                  <a:pt x="2911" y="15677"/>
                </a:lnTo>
                <a:cubicBezTo>
                  <a:pt x="2819" y="15731"/>
                  <a:pt x="2700" y="15698"/>
                  <a:pt x="2646" y="15606"/>
                </a:cubicBezTo>
                <a:lnTo>
                  <a:pt x="2560" y="15456"/>
                </a:lnTo>
                <a:cubicBezTo>
                  <a:pt x="2506" y="15364"/>
                  <a:pt x="2537" y="15245"/>
                  <a:pt x="2629" y="15191"/>
                </a:cubicBezTo>
                <a:lnTo>
                  <a:pt x="3986" y="14408"/>
                </a:lnTo>
                <a:cubicBezTo>
                  <a:pt x="4009" y="14394"/>
                  <a:pt x="4034" y="14386"/>
                  <a:pt x="4058" y="14383"/>
                </a:cubicBezTo>
                <a:close/>
                <a:moveTo>
                  <a:pt x="17536" y="14383"/>
                </a:moveTo>
                <a:cubicBezTo>
                  <a:pt x="17561" y="14386"/>
                  <a:pt x="17586" y="14394"/>
                  <a:pt x="17609" y="14408"/>
                </a:cubicBezTo>
                <a:lnTo>
                  <a:pt x="18964" y="15191"/>
                </a:lnTo>
                <a:cubicBezTo>
                  <a:pt x="19056" y="15245"/>
                  <a:pt x="19089" y="15364"/>
                  <a:pt x="19035" y="15456"/>
                </a:cubicBezTo>
                <a:lnTo>
                  <a:pt x="18949" y="15606"/>
                </a:lnTo>
                <a:cubicBezTo>
                  <a:pt x="18895" y="15698"/>
                  <a:pt x="18776" y="15731"/>
                  <a:pt x="18684" y="15677"/>
                </a:cubicBezTo>
                <a:lnTo>
                  <a:pt x="17329" y="14894"/>
                </a:lnTo>
                <a:cubicBezTo>
                  <a:pt x="17237" y="14840"/>
                  <a:pt x="17204" y="14721"/>
                  <a:pt x="17258" y="14629"/>
                </a:cubicBezTo>
                <a:lnTo>
                  <a:pt x="17344" y="14477"/>
                </a:lnTo>
                <a:cubicBezTo>
                  <a:pt x="17385" y="14408"/>
                  <a:pt x="17462" y="14373"/>
                  <a:pt x="17536" y="14383"/>
                </a:cubicBezTo>
                <a:close/>
                <a:moveTo>
                  <a:pt x="6893" y="17240"/>
                </a:moveTo>
                <a:cubicBezTo>
                  <a:pt x="6918" y="17243"/>
                  <a:pt x="6943" y="17251"/>
                  <a:pt x="6966" y="17265"/>
                </a:cubicBezTo>
                <a:lnTo>
                  <a:pt x="7118" y="17351"/>
                </a:lnTo>
                <a:cubicBezTo>
                  <a:pt x="7210" y="17399"/>
                  <a:pt x="7241" y="17519"/>
                  <a:pt x="7187" y="17616"/>
                </a:cubicBezTo>
                <a:lnTo>
                  <a:pt x="6404" y="18971"/>
                </a:lnTo>
                <a:cubicBezTo>
                  <a:pt x="6350" y="19063"/>
                  <a:pt x="6231" y="19094"/>
                  <a:pt x="6139" y="19040"/>
                </a:cubicBezTo>
                <a:lnTo>
                  <a:pt x="5989" y="18954"/>
                </a:lnTo>
                <a:cubicBezTo>
                  <a:pt x="5897" y="18900"/>
                  <a:pt x="5864" y="18781"/>
                  <a:pt x="5918" y="18689"/>
                </a:cubicBezTo>
                <a:lnTo>
                  <a:pt x="6701" y="17334"/>
                </a:lnTo>
                <a:cubicBezTo>
                  <a:pt x="6742" y="17265"/>
                  <a:pt x="6819" y="17230"/>
                  <a:pt x="6893" y="17240"/>
                </a:cubicBezTo>
                <a:close/>
                <a:moveTo>
                  <a:pt x="14696" y="17240"/>
                </a:moveTo>
                <a:cubicBezTo>
                  <a:pt x="14771" y="17230"/>
                  <a:pt x="14847" y="17265"/>
                  <a:pt x="14887" y="17334"/>
                </a:cubicBezTo>
                <a:lnTo>
                  <a:pt x="15670" y="18689"/>
                </a:lnTo>
                <a:cubicBezTo>
                  <a:pt x="15730" y="18781"/>
                  <a:pt x="15698" y="18900"/>
                  <a:pt x="15601" y="18954"/>
                </a:cubicBezTo>
                <a:lnTo>
                  <a:pt x="15449" y="19040"/>
                </a:lnTo>
                <a:cubicBezTo>
                  <a:pt x="15357" y="19094"/>
                  <a:pt x="15238" y="19063"/>
                  <a:pt x="15184" y="18971"/>
                </a:cubicBezTo>
                <a:lnTo>
                  <a:pt x="14401" y="17616"/>
                </a:lnTo>
                <a:cubicBezTo>
                  <a:pt x="14347" y="17524"/>
                  <a:pt x="14380" y="17405"/>
                  <a:pt x="14472" y="17351"/>
                </a:cubicBezTo>
                <a:lnTo>
                  <a:pt x="14624" y="17265"/>
                </a:lnTo>
                <a:cubicBezTo>
                  <a:pt x="14647" y="17251"/>
                  <a:pt x="14672" y="17243"/>
                  <a:pt x="14696" y="17240"/>
                </a:cubicBezTo>
                <a:close/>
                <a:moveTo>
                  <a:pt x="10714" y="18306"/>
                </a:moveTo>
                <a:lnTo>
                  <a:pt x="10886" y="18306"/>
                </a:lnTo>
                <a:cubicBezTo>
                  <a:pt x="10994" y="18306"/>
                  <a:pt x="11080" y="18392"/>
                  <a:pt x="11080" y="18500"/>
                </a:cubicBezTo>
                <a:lnTo>
                  <a:pt x="11080" y="20066"/>
                </a:lnTo>
                <a:cubicBezTo>
                  <a:pt x="11080" y="20174"/>
                  <a:pt x="10994" y="20262"/>
                  <a:pt x="10886" y="20262"/>
                </a:cubicBezTo>
                <a:lnTo>
                  <a:pt x="10714" y="20262"/>
                </a:lnTo>
                <a:cubicBezTo>
                  <a:pt x="10606" y="20262"/>
                  <a:pt x="10520" y="20174"/>
                  <a:pt x="10520" y="20066"/>
                </a:cubicBezTo>
                <a:lnTo>
                  <a:pt x="10520" y="18500"/>
                </a:lnTo>
                <a:cubicBezTo>
                  <a:pt x="10520" y="18392"/>
                  <a:pt x="10606" y="18306"/>
                  <a:pt x="10714" y="18306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0" advTm="15000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D0D9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" name="mean-fondo.png" descr="mean-fond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00836" y="1253097"/>
            <a:ext cx="24985672" cy="15121406"/>
          </a:xfrm>
          <a:prstGeom prst="rect">
            <a:avLst/>
          </a:prstGeom>
          <a:ln w="12700">
            <a:miter lim="400000"/>
          </a:ln>
        </p:spPr>
      </p:pic>
      <p:sp>
        <p:nvSpPr>
          <p:cNvPr id="419" name="JOB STORY"/>
          <p:cNvSpPr txBox="1"/>
          <p:nvPr/>
        </p:nvSpPr>
        <p:spPr>
          <a:xfrm>
            <a:off x="1922462" y="2736849"/>
            <a:ext cx="20539076" cy="18415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17500" dist="25400" dir="5400000">
              <a:srgbClr val="000000">
                <a:alpha val="1483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pc="5000" sz="10000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JOB STORY</a:t>
            </a:r>
          </a:p>
        </p:txBody>
      </p:sp>
      <p:sp>
        <p:nvSpPr>
          <p:cNvPr id="420" name="Escribe el"/>
          <p:cNvSpPr txBox="1"/>
          <p:nvPr/>
        </p:nvSpPr>
        <p:spPr>
          <a:xfrm>
            <a:off x="9094470" y="1219200"/>
            <a:ext cx="6195061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spc="2500" sz="5000">
                <a:solidFill>
                  <a:srgbClr val="344154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Escribe el</a:t>
            </a:r>
          </a:p>
        </p:txBody>
      </p:sp>
      <p:sp>
        <p:nvSpPr>
          <p:cNvPr id="421" name="En la plantilla."/>
          <p:cNvSpPr txBox="1"/>
          <p:nvPr/>
        </p:nvSpPr>
        <p:spPr>
          <a:xfrm>
            <a:off x="7494905" y="5130800"/>
            <a:ext cx="9394191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spc="2500" sz="5000">
                <a:solidFill>
                  <a:srgbClr val="344154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En la plantilla.</a:t>
            </a:r>
          </a:p>
        </p:txBody>
      </p:sp>
      <p:sp>
        <p:nvSpPr>
          <p:cNvPr id="422" name="Rounded Rectangle"/>
          <p:cNvSpPr/>
          <p:nvPr/>
        </p:nvSpPr>
        <p:spPr>
          <a:xfrm>
            <a:off x="9301787" y="8872047"/>
            <a:ext cx="957334" cy="1513497"/>
          </a:xfrm>
          <a:prstGeom prst="roundRect">
            <a:avLst>
              <a:gd name="adj" fmla="val 11229"/>
            </a:avLst>
          </a:prstGeom>
          <a:solidFill>
            <a:srgbClr val="FF2D44">
              <a:alpha val="50381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23" name="60 SEGUNDOS PARA ESCRIBIR EN LA PLANTILLA."/>
          <p:cNvSpPr txBox="1"/>
          <p:nvPr/>
        </p:nvSpPr>
        <p:spPr>
          <a:xfrm>
            <a:off x="4722812" y="11719768"/>
            <a:ext cx="14938376" cy="9652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000">
                <a:solidFill>
                  <a:srgbClr val="344154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b="1">
                <a:latin typeface="Avenir Next Regular"/>
                <a:ea typeface="Avenir Next Regular"/>
                <a:cs typeface="Avenir Next Regular"/>
                <a:sym typeface="Avenir Next Regular"/>
              </a:rPr>
              <a:t>60 SEGUNDOS</a:t>
            </a:r>
            <a:r>
              <a:rPr>
                <a:latin typeface="Avenir Next Heavy"/>
                <a:ea typeface="Avenir Next Heavy"/>
                <a:cs typeface="Avenir Next Heavy"/>
                <a:sym typeface="Avenir Next Heavy"/>
              </a:rPr>
              <a:t> </a:t>
            </a:r>
            <a:r>
              <a:t>PARA ESCRIBIR EN LA PLANTILLA.</a:t>
            </a:r>
          </a:p>
        </p:txBody>
      </p:sp>
      <p:pic>
        <p:nvPicPr>
          <p:cNvPr id="424" name="meanmetrics-Value-proposition.jpg" descr="meanmetrics-Value-proposition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89265" y="6648450"/>
            <a:ext cx="6205470" cy="4796915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425" name="Rounded Rectangle"/>
          <p:cNvSpPr/>
          <p:nvPr/>
        </p:nvSpPr>
        <p:spPr>
          <a:xfrm>
            <a:off x="9326553" y="10776644"/>
            <a:ext cx="5740460" cy="393785"/>
          </a:xfrm>
          <a:prstGeom prst="roundRect">
            <a:avLst>
              <a:gd name="adj" fmla="val 28369"/>
            </a:avLst>
          </a:prstGeom>
          <a:solidFill>
            <a:srgbClr val="FF2D44">
              <a:alpha val="50381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0" advTm="90000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Es momento de pasar tu Value Proposition Canvas a una plantilla digital. Para continuar con el proceso de conocimiento de tu cliente, vuelve a la guía. Trabajaremos con la siguiente plantilla."/>
          <p:cNvSpPr txBox="1"/>
          <p:nvPr/>
        </p:nvSpPr>
        <p:spPr>
          <a:xfrm>
            <a:off x="11997760" y="5330902"/>
            <a:ext cx="9453440" cy="3489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>
              <a:defRPr baseline="28571" sz="35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Es momento de pasar </a:t>
            </a:r>
            <a:r>
              <a:rPr>
                <a:latin typeface="Avenir Heavy"/>
                <a:ea typeface="Avenir Heavy"/>
                <a:cs typeface="Avenir Heavy"/>
                <a:sym typeface="Avenir Heavy"/>
              </a:rPr>
              <a:t>tu Value Proposition Canvas a una plantilla digital.</a:t>
            </a:r>
            <a:r>
              <a:t> Para continuar con el proceso de conocimiento de tu cliente, vuelve a la guía. Trabajaremos con</a:t>
            </a:r>
            <a:r>
              <a:rPr>
                <a:latin typeface="Avenir Heavy"/>
                <a:ea typeface="Avenir Heavy"/>
                <a:cs typeface="Avenir Heavy"/>
                <a:sym typeface="Avenir Heavy"/>
              </a:rPr>
              <a:t> la siguiente plantilla</a:t>
            </a:r>
            <a:r>
              <a:t>.</a:t>
            </a:r>
          </a:p>
        </p:txBody>
      </p:sp>
      <p:sp>
        <p:nvSpPr>
          <p:cNvPr id="428" name="HEMOS TERMINADO POR AHORA."/>
          <p:cNvSpPr txBox="1"/>
          <p:nvPr/>
        </p:nvSpPr>
        <p:spPr>
          <a:xfrm>
            <a:off x="11997760" y="3019656"/>
            <a:ext cx="9453440" cy="23215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baseline="16666" sz="6000">
                <a:solidFill>
                  <a:srgbClr val="FF2D44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HEMOS TERMINADO POR AHORA.</a:t>
            </a:r>
          </a:p>
        </p:txBody>
      </p:sp>
      <p:pic>
        <p:nvPicPr>
          <p:cNvPr id="429" name="mean-fondo.png" descr="mean-fond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00836" y="1253097"/>
            <a:ext cx="24985672" cy="15121406"/>
          </a:xfrm>
          <a:prstGeom prst="rect">
            <a:avLst/>
          </a:prstGeom>
          <a:ln w="12700">
            <a:miter lim="400000"/>
          </a:ln>
        </p:spPr>
      </p:pic>
      <p:pic>
        <p:nvPicPr>
          <p:cNvPr id="430" name="meanmetrics-Value-proposition.jpeg" descr="meanmetrics-Value-proposition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24635" y="3404716"/>
            <a:ext cx="8934595" cy="6906568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0" advTm="40000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2D4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2" name="mean-fondo.png" descr="mean-fond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00836" y="567297"/>
            <a:ext cx="24985672" cy="15121406"/>
          </a:xfrm>
          <a:prstGeom prst="rect">
            <a:avLst/>
          </a:prstGeom>
          <a:ln w="12700">
            <a:miter lim="400000"/>
          </a:ln>
        </p:spPr>
      </p:pic>
      <p:pic>
        <p:nvPicPr>
          <p:cNvPr id="433" name="mm-mean.png" descr="mm-mea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206387" y="2024129"/>
            <a:ext cx="1971227" cy="1583445"/>
          </a:xfrm>
          <a:prstGeom prst="rect">
            <a:avLst/>
          </a:prstGeom>
          <a:ln w="12700">
            <a:miter lim="400000"/>
          </a:ln>
        </p:spPr>
      </p:pic>
      <p:pic>
        <p:nvPicPr>
          <p:cNvPr id="434" name="MeanMetrics-youtube.png" descr="MeanMetrics-youtub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930980" y="5866981"/>
            <a:ext cx="4522039" cy="45220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0" advTm="15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D0D9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meanmetrics-Value-proposition.jpg" descr="meanmetrics-Value-propositio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89175" y="5427067"/>
            <a:ext cx="7605650" cy="5879275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176" name="mean-fondo.png" descr="mean-fond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300836" y="1253097"/>
            <a:ext cx="24985672" cy="15121406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Iremos llenando  cada recuadro. Al principio tendrás una explicación."/>
          <p:cNvSpPr txBox="1"/>
          <p:nvPr/>
        </p:nvSpPr>
        <p:spPr>
          <a:xfrm>
            <a:off x="5735377" y="911315"/>
            <a:ext cx="12913246" cy="355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pc="2500" sz="5000">
                <a:solidFill>
                  <a:srgbClr val="344154"/>
                </a:solidFill>
                <a:latin typeface="Avenir Black"/>
                <a:ea typeface="Avenir Black"/>
                <a:cs typeface="Avenir Black"/>
                <a:sym typeface="Avenir Black"/>
              </a:defRPr>
            </a:pPr>
            <a:r>
              <a:t>Iremos llenando  </a:t>
            </a:r>
            <a:r>
              <a:rPr>
                <a:solidFill>
                  <a:srgbClr val="FF2D44"/>
                </a:solidFill>
              </a:rPr>
              <a:t>cada recuadro</a:t>
            </a:r>
            <a:r>
              <a:t>. Al principio </a:t>
            </a:r>
            <a:r>
              <a:rPr>
                <a:solidFill>
                  <a:srgbClr val="2A00FF"/>
                </a:solidFill>
              </a:rPr>
              <a:t>tendrás una explicación</a:t>
            </a:r>
            <a:r>
              <a:t>.</a:t>
            </a:r>
          </a:p>
        </p:txBody>
      </p:sp>
      <p:sp>
        <p:nvSpPr>
          <p:cNvPr id="178" name="Rounded Rectangle"/>
          <p:cNvSpPr/>
          <p:nvPr/>
        </p:nvSpPr>
        <p:spPr>
          <a:xfrm>
            <a:off x="14177953" y="7262922"/>
            <a:ext cx="1592224" cy="2662521"/>
          </a:xfrm>
          <a:prstGeom prst="roundRect">
            <a:avLst>
              <a:gd name="adj" fmla="val 7918"/>
            </a:avLst>
          </a:prstGeom>
          <a:solidFill>
            <a:srgbClr val="FF2D44">
              <a:alpha val="50381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5000" p14:dur="2000">
        <p:dissolv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D0D9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mean-fondo.png" descr="mean-fond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00836" y="1253097"/>
            <a:ext cx="24985672" cy="15121406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Tendrás 5 minutos para pensar en qué poner en cada apartado."/>
          <p:cNvSpPr txBox="1"/>
          <p:nvPr/>
        </p:nvSpPr>
        <p:spPr>
          <a:xfrm>
            <a:off x="5735377" y="911315"/>
            <a:ext cx="12913246" cy="355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pc="2500" sz="5000">
                <a:solidFill>
                  <a:srgbClr val="344154"/>
                </a:solidFill>
                <a:latin typeface="Avenir Black"/>
                <a:ea typeface="Avenir Black"/>
                <a:cs typeface="Avenir Black"/>
                <a:sym typeface="Avenir Black"/>
              </a:defRPr>
            </a:pPr>
            <a:r>
              <a:t>Tendrás </a:t>
            </a:r>
            <a:r>
              <a:rPr>
                <a:solidFill>
                  <a:srgbClr val="FF2D44"/>
                </a:solidFill>
              </a:rPr>
              <a:t>5 minutos</a:t>
            </a:r>
            <a:r>
              <a:t> para pensar en qué poner en cada apartado.</a:t>
            </a:r>
          </a:p>
        </p:txBody>
      </p:sp>
      <p:pic>
        <p:nvPicPr>
          <p:cNvPr id="182" name="meanmetrics-Value-proposition.jpg" descr="meanmetrics-Value-proposition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89175" y="5427067"/>
            <a:ext cx="7605650" cy="5879275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183" name="Rounded Rectangle"/>
          <p:cNvSpPr/>
          <p:nvPr/>
        </p:nvSpPr>
        <p:spPr>
          <a:xfrm>
            <a:off x="12527450" y="7011006"/>
            <a:ext cx="2455327" cy="1693153"/>
          </a:xfrm>
          <a:prstGeom prst="roundRect">
            <a:avLst>
              <a:gd name="adj" fmla="val 7446"/>
            </a:avLst>
          </a:prstGeom>
          <a:solidFill>
            <a:srgbClr val="FF2D44">
              <a:alpha val="50381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5000" p14:dur="2000">
        <p:dissolv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D0D9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mean-fondo.png" descr="mean-fond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00836" y="1253097"/>
            <a:ext cx="24985672" cy="15121406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Después tendrán 2 minutos para discutir  con tu equipo qué dejar en la plantilla."/>
          <p:cNvSpPr txBox="1"/>
          <p:nvPr/>
        </p:nvSpPr>
        <p:spPr>
          <a:xfrm>
            <a:off x="5735377" y="911315"/>
            <a:ext cx="12913246" cy="355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pc="2500" sz="5000">
                <a:solidFill>
                  <a:srgbClr val="344154"/>
                </a:solidFill>
                <a:latin typeface="Avenir Black"/>
                <a:ea typeface="Avenir Black"/>
                <a:cs typeface="Avenir Black"/>
                <a:sym typeface="Avenir Black"/>
              </a:defRPr>
            </a:pPr>
            <a:r>
              <a:t>Después tendrán </a:t>
            </a:r>
            <a:r>
              <a:rPr>
                <a:solidFill>
                  <a:srgbClr val="FF2D44"/>
                </a:solidFill>
              </a:rPr>
              <a:t>2 minutos</a:t>
            </a:r>
            <a:r>
              <a:t> para discutir  con tu equipo qué dejar en la plantilla.</a:t>
            </a:r>
          </a:p>
        </p:txBody>
      </p:sp>
      <p:pic>
        <p:nvPicPr>
          <p:cNvPr id="187" name="meanmetrics-Value-proposition.jpg" descr="meanmetrics-Value-proposition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89175" y="5427067"/>
            <a:ext cx="7605650" cy="5879275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188" name="Rounded Rectangle"/>
          <p:cNvSpPr/>
          <p:nvPr/>
        </p:nvSpPr>
        <p:spPr>
          <a:xfrm>
            <a:off x="12527450" y="8611206"/>
            <a:ext cx="2455327" cy="1693153"/>
          </a:xfrm>
          <a:prstGeom prst="roundRect">
            <a:avLst>
              <a:gd name="adj" fmla="val 7446"/>
            </a:avLst>
          </a:prstGeom>
          <a:solidFill>
            <a:srgbClr val="FF2D44">
              <a:alpha val="50381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4000" p14:dur="2000">
        <p:dissolv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D0D9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mean-fondo.png" descr="mean-fond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00836" y="1253097"/>
            <a:ext cx="24985672" cy="15121406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Al final de cada recuadro tendrán 90 segundos para anotarlo en la plantilla."/>
          <p:cNvSpPr txBox="1"/>
          <p:nvPr/>
        </p:nvSpPr>
        <p:spPr>
          <a:xfrm>
            <a:off x="5735377" y="479515"/>
            <a:ext cx="12913246" cy="441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pc="2500" sz="5000">
                <a:solidFill>
                  <a:srgbClr val="344154"/>
                </a:solidFill>
                <a:latin typeface="Avenir Black"/>
                <a:ea typeface="Avenir Black"/>
                <a:cs typeface="Avenir Black"/>
                <a:sym typeface="Avenir Black"/>
              </a:defRPr>
            </a:pPr>
            <a:r>
              <a:t>Al final de cada recuadro tendrán</a:t>
            </a:r>
            <a:r>
              <a:rPr>
                <a:solidFill>
                  <a:srgbClr val="FF2D44"/>
                </a:solidFill>
              </a:rPr>
              <a:t> 90 segundos</a:t>
            </a:r>
            <a:r>
              <a:t> para anotarlo en la plantilla.</a:t>
            </a:r>
          </a:p>
        </p:txBody>
      </p:sp>
      <p:pic>
        <p:nvPicPr>
          <p:cNvPr id="192" name="meanmetrics-Value-proposition.jpg" descr="meanmetrics-Value-proposition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89175" y="5427067"/>
            <a:ext cx="7605650" cy="5879275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193" name="Rounded Rectangle"/>
          <p:cNvSpPr/>
          <p:nvPr/>
        </p:nvSpPr>
        <p:spPr>
          <a:xfrm>
            <a:off x="8692050" y="7011006"/>
            <a:ext cx="1362432" cy="3227274"/>
          </a:xfrm>
          <a:prstGeom prst="roundRect">
            <a:avLst>
              <a:gd name="adj" fmla="val 9253"/>
            </a:avLst>
          </a:prstGeom>
          <a:solidFill>
            <a:srgbClr val="FF2D44">
              <a:alpha val="50381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